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13.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14.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theme/theme15.xml" ContentType="application/vnd.openxmlformats-officedocument.theme+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theme/theme16.xml" ContentType="application/vnd.openxmlformats-officedocument.theme+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17.xml" ContentType="application/vnd.openxmlformats-officedocument.theme+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theme/theme18.xml" ContentType="application/vnd.openxmlformats-officedocument.theme+xml"/>
  <Override PartName="/ppt/theme/theme19.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erverZoom="0">
  <p:sldMasterIdLst>
    <p:sldMasterId id="2147483648" r:id="rId1"/>
    <p:sldMasterId id="2147483649" r:id="rId2"/>
    <p:sldMasterId id="2147483650" r:id="rId3"/>
    <p:sldMasterId id="2147483651" r:id="rId4"/>
    <p:sldMasterId id="2147483652" r:id="rId5"/>
    <p:sldMasterId id="2147483653" r:id="rId6"/>
    <p:sldMasterId id="2147483654" r:id="rId7"/>
    <p:sldMasterId id="2147483655" r:id="rId8"/>
    <p:sldMasterId id="2147483656" r:id="rId9"/>
    <p:sldMasterId id="2147483657" r:id="rId10"/>
    <p:sldMasterId id="2147483658" r:id="rId11"/>
    <p:sldMasterId id="2147483659" r:id="rId12"/>
    <p:sldMasterId id="2147483661" r:id="rId13"/>
    <p:sldMasterId id="2147483662" r:id="rId14"/>
    <p:sldMasterId id="2147483663" r:id="rId15"/>
    <p:sldMasterId id="2147483664" r:id="rId16"/>
    <p:sldMasterId id="2147483665" r:id="rId17"/>
    <p:sldMasterId id="2147483666" r:id="rId18"/>
  </p:sldMasterIdLst>
  <p:notesMasterIdLst>
    <p:notesMasterId r:id="rId35"/>
  </p:notesMasterIdLst>
  <p:sldIdLst>
    <p:sldId id="257" r:id="rId19"/>
    <p:sldId id="258" r:id="rId20"/>
    <p:sldId id="259" r:id="rId21"/>
    <p:sldId id="260" r:id="rId22"/>
    <p:sldId id="261" r:id="rId23"/>
    <p:sldId id="262" r:id="rId24"/>
    <p:sldId id="263" r:id="rId25"/>
    <p:sldId id="264" r:id="rId26"/>
    <p:sldId id="265" r:id="rId27"/>
    <p:sldId id="271" r:id="rId28"/>
    <p:sldId id="272" r:id="rId29"/>
    <p:sldId id="266" r:id="rId30"/>
    <p:sldId id="267" r:id="rId31"/>
    <p:sldId id="268" r:id="rId32"/>
    <p:sldId id="273" r:id="rId33"/>
    <p:sldId id="270" r:id="rId34"/>
  </p:sldIdLst>
  <p:sldSz cx="9144000" cy="5143500" type="screen16x9"/>
  <p:notesSz cx="6858000" cy="9144000"/>
  <p:defaultTex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autoAdjust="0"/>
  </p:normalViewPr>
  <p:slideViewPr>
    <p:cSldViewPr>
      <p:cViewPr varScale="1">
        <p:scale>
          <a:sx n="126" d="100"/>
          <a:sy n="126" d="100"/>
        </p:scale>
        <p:origin x="2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8.xml"/><Relationship Id="rId39" Type="http://schemas.openxmlformats.org/officeDocument/2006/relationships/tableStyles" Target="tableStyles.xml"/><Relationship Id="rId21" Type="http://schemas.openxmlformats.org/officeDocument/2006/relationships/slide" Target="slides/slide3.xml"/><Relationship Id="rId34" Type="http://schemas.openxmlformats.org/officeDocument/2006/relationships/slide" Target="slides/slide16.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7.xml"/><Relationship Id="rId33" Type="http://schemas.openxmlformats.org/officeDocument/2006/relationships/slide" Target="slides/slide15.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 Target="slides/slide2.xml"/><Relationship Id="rId29" Type="http://schemas.openxmlformats.org/officeDocument/2006/relationships/slide" Target="slides/slide1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6.xml"/><Relationship Id="rId32" Type="http://schemas.openxmlformats.org/officeDocument/2006/relationships/slide" Target="slides/slide14.xml"/><Relationship Id="rId37"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5.xml"/><Relationship Id="rId28" Type="http://schemas.openxmlformats.org/officeDocument/2006/relationships/slide" Target="slides/slide10.xml"/><Relationship Id="rId36"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1.xml"/><Relationship Id="rId31"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4.xml"/><Relationship Id="rId27" Type="http://schemas.openxmlformats.org/officeDocument/2006/relationships/slide" Target="slides/slide9.xml"/><Relationship Id="rId30" Type="http://schemas.openxmlformats.org/officeDocument/2006/relationships/slide" Target="slides/slide12.xml"/><Relationship Id="rId35" Type="http://schemas.openxmlformats.org/officeDocument/2006/relationships/notesMaster" Target="notesMasters/notesMaster1.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9480" name="Google Shape;3;n"/>
          <p:cNvSpPr>
            <a:spLocks noGrp="1" noRot="1" noChangeAspect="1"/>
          </p:cNvSpPr>
          <p:nvPr>
            <p:ph type="sldImg" idx="2"/>
          </p:nvPr>
        </p:nvSpPr>
        <p:spPr>
          <a:xfrm>
            <a:off x="381000" y="685800"/>
            <a:ext cx="6096000" cy="3429000"/>
          </a:xfrm>
          <a:custGeom>
            <a:avLst/>
            <a:gdLst/>
            <a:ahLst/>
            <a:cxnLst/>
            <a:rect l="0" t="0" r="r" b="b"/>
            <a:pathLst>
              <a:path w="120000" h="120000">
                <a:moveTo>
                  <a:pt x="0" y="0"/>
                </a:moveTo>
                <a:lnTo>
                  <a:pt x="120000" y="0"/>
                </a:lnTo>
                <a:lnTo>
                  <a:pt x="120000" y="120000"/>
                </a:lnTo>
                <a:lnTo>
                  <a:pt x="0" y="120000"/>
                </a:lnTo>
              </a:path>
            </a:pathLst>
          </a:custGeom>
          <a:noFill/>
          <a:ln w="9525" cap="flat" cmpd="sng">
            <a:solidFill>
              <a:srgbClr val="000000">
                <a:alpha val="100000"/>
              </a:srgbClr>
            </a:solidFill>
            <a:prstDash val="solid"/>
            <a:round/>
          </a:ln>
        </p:spPr>
        <p:txBody>
          <a:bodyPr vert="horz" lIns="91440" tIns="45720" rIns="91440" bIns="45720" anchor="t"/>
          <a:lstStyle/>
          <a:p>
            <a:endParaRPr/>
          </a:p>
        </p:txBody>
      </p:sp>
      <p:sp>
        <p:nvSpPr>
          <p:cNvPr id="1049481" name="Google Shape;4;n"/>
          <p:cNvSpPr>
            <a:spLocks noGrp="1"/>
          </p:cNvSpPr>
          <p:nvPr>
            <p:ph type="body" idx="1"/>
          </p:nvPr>
        </p:nvSpPr>
        <p:spPr>
          <a:xfrm>
            <a:off x="685800" y="4343400"/>
            <a:ext cx="5486400" cy="4114800"/>
          </a:xfrm>
          <a:prstGeom prst="rect">
            <a:avLst/>
          </a:prstGeom>
          <a:noFill/>
          <a:ln>
            <a:noFill/>
          </a:ln>
        </p:spPr>
        <p:txBody>
          <a:bodyPr vert="horz" lIns="91425" tIns="91425" rIns="91425" bIns="91425" anchor="t"/>
          <a:lstStyle/>
          <a:p>
            <a:pPr lvl="0"/>
            <a:endParaRPr lang="en-US" altLang="en-US"/>
          </a:p>
        </p:txBody>
      </p:sp>
    </p:spTree>
  </p:cSld>
  <p:clrMap bg1="dk1" tx1="dk1" bg2="dk1" tx2="dk1" accent1="dk1" accent2="dk1" accent3="dk1" accent4="dk1" accent5="dk1" accent6="dk1" hlink="dk1" folHlink="dk1"/>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377"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378"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387" name="Title 1"/>
          <p:cNvSpPr>
            <a:spLocks noGrp="1"/>
          </p:cNvSpPr>
          <p:nvPr>
            <p:ph type="title"/>
          </p:nvPr>
        </p:nvSpPr>
        <p:spPr/>
        <p:txBody>
          <a:bodyPr/>
          <a:lstStyle/>
          <a:p>
            <a:r>
              <a:rPr lang="en-US" altLang="zh-CN"/>
              <a:t>Click to edit Master title style</a:t>
            </a:r>
            <a:endParaRPr lang="zh-CN" altLang="en-US"/>
          </a:p>
        </p:txBody>
      </p:sp>
      <p:sp>
        <p:nvSpPr>
          <p:cNvPr id="1049388"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315"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316"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310" name="Title 1"/>
          <p:cNvSpPr>
            <a:spLocks noGrp="1"/>
          </p:cNvSpPr>
          <p:nvPr>
            <p:ph type="title"/>
          </p:nvPr>
        </p:nvSpPr>
        <p:spPr/>
        <p:txBody>
          <a:bodyPr/>
          <a:lstStyle/>
          <a:p>
            <a:r>
              <a:rPr lang="en-US" altLang="zh-CN"/>
              <a:t>Click to edit Master title style</a:t>
            </a:r>
            <a:endParaRPr lang="zh-CN" altLang="en-US"/>
          </a:p>
        </p:txBody>
      </p:sp>
      <p:sp>
        <p:nvSpPr>
          <p:cNvPr id="104931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318"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319"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320" name="Title 1"/>
          <p:cNvSpPr>
            <a:spLocks noGrp="1"/>
          </p:cNvSpPr>
          <p:nvPr>
            <p:ph type="title"/>
          </p:nvPr>
        </p:nvSpPr>
        <p:spPr/>
        <p:txBody>
          <a:bodyPr/>
          <a:lstStyle/>
          <a:p>
            <a:r>
              <a:rPr lang="en-US" altLang="zh-CN"/>
              <a:t>Click to edit Master title style</a:t>
            </a:r>
            <a:endParaRPr lang="zh-CN" altLang="en-US"/>
          </a:p>
        </p:txBody>
      </p:sp>
      <p:sp>
        <p:nvSpPr>
          <p:cNvPr id="1049321"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22"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298"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299"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00"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01"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02"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317"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307"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308"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09"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312"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313"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14"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303" name="Title 1"/>
          <p:cNvSpPr>
            <a:spLocks noGrp="1"/>
          </p:cNvSpPr>
          <p:nvPr>
            <p:ph type="title"/>
          </p:nvPr>
        </p:nvSpPr>
        <p:spPr/>
        <p:txBody>
          <a:bodyPr/>
          <a:lstStyle/>
          <a:p>
            <a:r>
              <a:rPr lang="en-US" altLang="zh-CN"/>
              <a:t>Click to edit Master title style</a:t>
            </a:r>
            <a:endParaRPr lang="zh-CN" altLang="en-US"/>
          </a:p>
        </p:txBody>
      </p:sp>
      <p:sp>
        <p:nvSpPr>
          <p:cNvPr id="1049304"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380"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381"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305"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306"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063"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064"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065" name="Title 1"/>
          <p:cNvSpPr>
            <a:spLocks noGrp="1"/>
          </p:cNvSpPr>
          <p:nvPr>
            <p:ph type="title"/>
          </p:nvPr>
        </p:nvSpPr>
        <p:spPr/>
        <p:txBody>
          <a:bodyPr/>
          <a:lstStyle/>
          <a:p>
            <a:r>
              <a:rPr lang="en-US" altLang="zh-CN"/>
              <a:t>Click to edit Master title style</a:t>
            </a:r>
            <a:endParaRPr lang="zh-CN" altLang="en-US"/>
          </a:p>
        </p:txBody>
      </p:sp>
      <p:sp>
        <p:nvSpPr>
          <p:cNvPr id="1049066"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077"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078"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074" name="Title 1"/>
          <p:cNvSpPr>
            <a:spLocks noGrp="1"/>
          </p:cNvSpPr>
          <p:nvPr>
            <p:ph type="title"/>
          </p:nvPr>
        </p:nvSpPr>
        <p:spPr/>
        <p:txBody>
          <a:bodyPr/>
          <a:lstStyle/>
          <a:p>
            <a:r>
              <a:rPr lang="en-US" altLang="zh-CN"/>
              <a:t>Click to edit Master title style</a:t>
            </a:r>
            <a:endParaRPr lang="zh-CN" altLang="en-US"/>
          </a:p>
        </p:txBody>
      </p:sp>
      <p:sp>
        <p:nvSpPr>
          <p:cNvPr id="1049075"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76"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079"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080"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81"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82"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83"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062"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084"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085"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86"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069"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070"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71"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84"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8685"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072" name="Title 1"/>
          <p:cNvSpPr>
            <a:spLocks noGrp="1"/>
          </p:cNvSpPr>
          <p:nvPr>
            <p:ph type="title"/>
          </p:nvPr>
        </p:nvSpPr>
        <p:spPr/>
        <p:txBody>
          <a:bodyPr/>
          <a:lstStyle/>
          <a:p>
            <a:r>
              <a:rPr lang="en-US" altLang="zh-CN"/>
              <a:t>Click to edit Master title style</a:t>
            </a:r>
            <a:endParaRPr lang="zh-CN" altLang="en-US"/>
          </a:p>
        </p:txBody>
      </p:sp>
      <p:sp>
        <p:nvSpPr>
          <p:cNvPr id="104907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067"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068"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274"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275"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276" name="Title 1"/>
          <p:cNvSpPr>
            <a:spLocks noGrp="1"/>
          </p:cNvSpPr>
          <p:nvPr>
            <p:ph type="title"/>
          </p:nvPr>
        </p:nvSpPr>
        <p:spPr/>
        <p:txBody>
          <a:bodyPr/>
          <a:lstStyle/>
          <a:p>
            <a:r>
              <a:rPr lang="en-US" altLang="zh-CN"/>
              <a:t>Click to edit Master title style</a:t>
            </a:r>
            <a:endParaRPr lang="zh-CN" altLang="en-US"/>
          </a:p>
        </p:txBody>
      </p:sp>
      <p:sp>
        <p:nvSpPr>
          <p:cNvPr id="1049277"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272"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273"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280" name="Title 1"/>
          <p:cNvSpPr>
            <a:spLocks noGrp="1"/>
          </p:cNvSpPr>
          <p:nvPr>
            <p:ph type="title"/>
          </p:nvPr>
        </p:nvSpPr>
        <p:spPr/>
        <p:txBody>
          <a:bodyPr/>
          <a:lstStyle/>
          <a:p>
            <a:r>
              <a:rPr lang="en-US" altLang="zh-CN"/>
              <a:t>Click to edit Master title style</a:t>
            </a:r>
            <a:endParaRPr lang="zh-CN" altLang="en-US"/>
          </a:p>
        </p:txBody>
      </p:sp>
      <p:sp>
        <p:nvSpPr>
          <p:cNvPr id="1049281"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82"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283"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284"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85"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86"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87"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271"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290"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291"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92"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087" name="Title 1"/>
          <p:cNvSpPr>
            <a:spLocks noGrp="1"/>
          </p:cNvSpPr>
          <p:nvPr>
            <p:ph type="title"/>
          </p:nvPr>
        </p:nvSpPr>
        <p:spPr/>
        <p:txBody>
          <a:bodyPr/>
          <a:lstStyle/>
          <a:p>
            <a:r>
              <a:rPr lang="en-US" altLang="zh-CN"/>
              <a:t>Click to edit Master title style</a:t>
            </a:r>
            <a:endParaRPr lang="zh-CN" altLang="en-US"/>
          </a:p>
        </p:txBody>
      </p:sp>
      <p:sp>
        <p:nvSpPr>
          <p:cNvPr id="1049088"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293"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294"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95"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288" name="Title 1"/>
          <p:cNvSpPr>
            <a:spLocks noGrp="1"/>
          </p:cNvSpPr>
          <p:nvPr>
            <p:ph type="title"/>
          </p:nvPr>
        </p:nvSpPr>
        <p:spPr/>
        <p:txBody>
          <a:bodyPr/>
          <a:lstStyle/>
          <a:p>
            <a:r>
              <a:rPr lang="en-US" altLang="zh-CN"/>
              <a:t>Click to edit Master title style</a:t>
            </a:r>
            <a:endParaRPr lang="zh-CN" altLang="en-US"/>
          </a:p>
        </p:txBody>
      </p:sp>
      <p:sp>
        <p:nvSpPr>
          <p:cNvPr id="1049289"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278"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279"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417"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418"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423" name="Title 1"/>
          <p:cNvSpPr>
            <a:spLocks noGrp="1"/>
          </p:cNvSpPr>
          <p:nvPr>
            <p:ph type="title"/>
          </p:nvPr>
        </p:nvSpPr>
        <p:spPr/>
        <p:txBody>
          <a:bodyPr/>
          <a:lstStyle/>
          <a:p>
            <a:r>
              <a:rPr lang="en-US" altLang="zh-CN"/>
              <a:t>Click to edit Master title style</a:t>
            </a:r>
            <a:endParaRPr lang="zh-CN" altLang="en-US"/>
          </a:p>
        </p:txBody>
      </p:sp>
      <p:sp>
        <p:nvSpPr>
          <p:cNvPr id="1049424"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404"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405"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406" name="Title 1"/>
          <p:cNvSpPr>
            <a:spLocks noGrp="1"/>
          </p:cNvSpPr>
          <p:nvPr>
            <p:ph type="title"/>
          </p:nvPr>
        </p:nvSpPr>
        <p:spPr/>
        <p:txBody>
          <a:bodyPr/>
          <a:lstStyle/>
          <a:p>
            <a:r>
              <a:rPr lang="en-US" altLang="zh-CN"/>
              <a:t>Click to edit Master title style</a:t>
            </a:r>
            <a:endParaRPr lang="zh-CN" altLang="en-US"/>
          </a:p>
        </p:txBody>
      </p:sp>
      <p:sp>
        <p:nvSpPr>
          <p:cNvPr id="1049407"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08"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412"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413"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14"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15"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16"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419"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099"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100"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420"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421"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22"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409"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410"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11"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402" name="Title 1"/>
          <p:cNvSpPr>
            <a:spLocks noGrp="1"/>
          </p:cNvSpPr>
          <p:nvPr>
            <p:ph type="title"/>
          </p:nvPr>
        </p:nvSpPr>
        <p:spPr/>
        <p:txBody>
          <a:bodyPr/>
          <a:lstStyle/>
          <a:p>
            <a:r>
              <a:rPr lang="en-US" altLang="zh-CN"/>
              <a:t>Click to edit Master title style</a:t>
            </a:r>
            <a:endParaRPr lang="zh-CN" altLang="en-US"/>
          </a:p>
        </p:txBody>
      </p:sp>
      <p:sp>
        <p:nvSpPr>
          <p:cNvPr id="104940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425"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426"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131"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132"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129" name="Title 1"/>
          <p:cNvSpPr>
            <a:spLocks noGrp="1"/>
          </p:cNvSpPr>
          <p:nvPr>
            <p:ph type="title"/>
          </p:nvPr>
        </p:nvSpPr>
        <p:spPr/>
        <p:txBody>
          <a:bodyPr/>
          <a:lstStyle/>
          <a:p>
            <a:r>
              <a:rPr lang="en-US" altLang="zh-CN"/>
              <a:t>Click to edit Master title style</a:t>
            </a:r>
            <a:endParaRPr lang="zh-CN" altLang="en-US"/>
          </a:p>
        </p:txBody>
      </p:sp>
      <p:sp>
        <p:nvSpPr>
          <p:cNvPr id="1049130"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136"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137"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133" name="Title 1"/>
          <p:cNvSpPr>
            <a:spLocks noGrp="1"/>
          </p:cNvSpPr>
          <p:nvPr>
            <p:ph type="title"/>
          </p:nvPr>
        </p:nvSpPr>
        <p:spPr/>
        <p:txBody>
          <a:bodyPr/>
          <a:lstStyle/>
          <a:p>
            <a:r>
              <a:rPr lang="en-US" altLang="zh-CN"/>
              <a:t>Click to edit Master title style</a:t>
            </a:r>
            <a:endParaRPr lang="zh-CN" altLang="en-US"/>
          </a:p>
        </p:txBody>
      </p:sp>
      <p:sp>
        <p:nvSpPr>
          <p:cNvPr id="1049134"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35"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115"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116"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17"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18"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19"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120"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096" name="Title 1"/>
          <p:cNvSpPr>
            <a:spLocks noGrp="1"/>
          </p:cNvSpPr>
          <p:nvPr>
            <p:ph type="title"/>
          </p:nvPr>
        </p:nvSpPr>
        <p:spPr/>
        <p:txBody>
          <a:bodyPr/>
          <a:lstStyle/>
          <a:p>
            <a:r>
              <a:rPr lang="en-US" altLang="zh-CN"/>
              <a:t>Click to edit Master title style</a:t>
            </a:r>
            <a:endParaRPr lang="zh-CN" altLang="en-US"/>
          </a:p>
        </p:txBody>
      </p:sp>
      <p:sp>
        <p:nvSpPr>
          <p:cNvPr id="1049097"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98"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126"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127"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28"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123"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124"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25"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121" name="Title 1"/>
          <p:cNvSpPr>
            <a:spLocks noGrp="1"/>
          </p:cNvSpPr>
          <p:nvPr>
            <p:ph type="title"/>
          </p:nvPr>
        </p:nvSpPr>
        <p:spPr/>
        <p:txBody>
          <a:bodyPr/>
          <a:lstStyle/>
          <a:p>
            <a:r>
              <a:rPr lang="en-US" altLang="zh-CN"/>
              <a:t>Click to edit Master title style</a:t>
            </a:r>
            <a:endParaRPr lang="zh-CN" altLang="en-US"/>
          </a:p>
        </p:txBody>
      </p:sp>
      <p:sp>
        <p:nvSpPr>
          <p:cNvPr id="1049122"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113"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114"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456"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457"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470" name="Title 1"/>
          <p:cNvSpPr>
            <a:spLocks noGrp="1"/>
          </p:cNvSpPr>
          <p:nvPr>
            <p:ph type="title"/>
          </p:nvPr>
        </p:nvSpPr>
        <p:spPr/>
        <p:txBody>
          <a:bodyPr/>
          <a:lstStyle/>
          <a:p>
            <a:r>
              <a:rPr lang="en-US" altLang="zh-CN"/>
              <a:t>Click to edit Master title style</a:t>
            </a:r>
            <a:endParaRPr lang="zh-CN" altLang="en-US"/>
          </a:p>
        </p:txBody>
      </p:sp>
      <p:sp>
        <p:nvSpPr>
          <p:cNvPr id="104947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465"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466"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472" name="Title 1"/>
          <p:cNvSpPr>
            <a:spLocks noGrp="1"/>
          </p:cNvSpPr>
          <p:nvPr>
            <p:ph type="title"/>
          </p:nvPr>
        </p:nvSpPr>
        <p:spPr/>
        <p:txBody>
          <a:bodyPr/>
          <a:lstStyle/>
          <a:p>
            <a:r>
              <a:rPr lang="en-US" altLang="zh-CN"/>
              <a:t>Click to edit Master title style</a:t>
            </a:r>
            <a:endParaRPr lang="zh-CN" altLang="en-US"/>
          </a:p>
        </p:txBody>
      </p:sp>
      <p:sp>
        <p:nvSpPr>
          <p:cNvPr id="1049473"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74"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475"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476"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77"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78"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79"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105"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106"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07"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08"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09"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455"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458"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459"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60"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467"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468"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69"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461" name="Title 1"/>
          <p:cNvSpPr>
            <a:spLocks noGrp="1"/>
          </p:cNvSpPr>
          <p:nvPr>
            <p:ph type="title"/>
          </p:nvPr>
        </p:nvSpPr>
        <p:spPr/>
        <p:txBody>
          <a:bodyPr/>
          <a:lstStyle/>
          <a:p>
            <a:r>
              <a:rPr lang="en-US" altLang="zh-CN"/>
              <a:t>Click to edit Master title style</a:t>
            </a:r>
            <a:endParaRPr lang="zh-CN" altLang="en-US"/>
          </a:p>
        </p:txBody>
      </p:sp>
      <p:sp>
        <p:nvSpPr>
          <p:cNvPr id="1049462"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463"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464"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244"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245"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251" name="Title 1"/>
          <p:cNvSpPr>
            <a:spLocks noGrp="1"/>
          </p:cNvSpPr>
          <p:nvPr>
            <p:ph type="title"/>
          </p:nvPr>
        </p:nvSpPr>
        <p:spPr/>
        <p:txBody>
          <a:bodyPr/>
          <a:lstStyle/>
          <a:p>
            <a:r>
              <a:rPr lang="en-US" altLang="zh-CN"/>
              <a:t>Click to edit Master title style</a:t>
            </a:r>
            <a:endParaRPr lang="zh-CN" altLang="en-US"/>
          </a:p>
        </p:txBody>
      </p:sp>
      <p:sp>
        <p:nvSpPr>
          <p:cNvPr id="1049252"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249"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250"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265" name="Title 1"/>
          <p:cNvSpPr>
            <a:spLocks noGrp="1"/>
          </p:cNvSpPr>
          <p:nvPr>
            <p:ph type="title"/>
          </p:nvPr>
        </p:nvSpPr>
        <p:spPr/>
        <p:txBody>
          <a:bodyPr/>
          <a:lstStyle/>
          <a:p>
            <a:r>
              <a:rPr lang="en-US" altLang="zh-CN"/>
              <a:t>Click to edit Master title style</a:t>
            </a:r>
            <a:endParaRPr lang="zh-CN" altLang="en-US"/>
          </a:p>
        </p:txBody>
      </p:sp>
      <p:sp>
        <p:nvSpPr>
          <p:cNvPr id="1049266"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67"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104"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253"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254"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55"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56"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57"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268"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246"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247"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48"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262"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263"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64"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260" name="Title 1"/>
          <p:cNvSpPr>
            <a:spLocks noGrp="1"/>
          </p:cNvSpPr>
          <p:nvPr>
            <p:ph type="title"/>
          </p:nvPr>
        </p:nvSpPr>
        <p:spPr/>
        <p:txBody>
          <a:bodyPr/>
          <a:lstStyle/>
          <a:p>
            <a:r>
              <a:rPr lang="en-US" altLang="zh-CN"/>
              <a:t>Click to edit Master title style</a:t>
            </a:r>
            <a:endParaRPr lang="zh-CN" altLang="en-US"/>
          </a:p>
        </p:txBody>
      </p:sp>
      <p:sp>
        <p:nvSpPr>
          <p:cNvPr id="1049261"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258"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259"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017"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018"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010" name="Title 1"/>
          <p:cNvSpPr>
            <a:spLocks noGrp="1"/>
          </p:cNvSpPr>
          <p:nvPr>
            <p:ph type="title"/>
          </p:nvPr>
        </p:nvSpPr>
        <p:spPr/>
        <p:txBody>
          <a:bodyPr/>
          <a:lstStyle/>
          <a:p>
            <a:r>
              <a:rPr lang="en-US" altLang="zh-CN"/>
              <a:t>Click to edit Master title style</a:t>
            </a:r>
            <a:endParaRPr lang="zh-CN" altLang="en-US"/>
          </a:p>
        </p:txBody>
      </p:sp>
      <p:sp>
        <p:nvSpPr>
          <p:cNvPr id="104901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012"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013"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014" name="Title 1"/>
          <p:cNvSpPr>
            <a:spLocks noGrp="1"/>
          </p:cNvSpPr>
          <p:nvPr>
            <p:ph type="title"/>
          </p:nvPr>
        </p:nvSpPr>
        <p:spPr/>
        <p:txBody>
          <a:bodyPr/>
          <a:lstStyle/>
          <a:p>
            <a:r>
              <a:rPr lang="en-US" altLang="zh-CN"/>
              <a:t>Click to edit Master title style</a:t>
            </a:r>
            <a:endParaRPr lang="zh-CN" altLang="en-US"/>
          </a:p>
        </p:txBody>
      </p:sp>
      <p:sp>
        <p:nvSpPr>
          <p:cNvPr id="1049015"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16"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022"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023"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24"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25"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26"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019"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029"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030"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31"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032"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033"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34"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027" name="Title 1"/>
          <p:cNvSpPr>
            <a:spLocks noGrp="1"/>
          </p:cNvSpPr>
          <p:nvPr>
            <p:ph type="title"/>
          </p:nvPr>
        </p:nvSpPr>
        <p:spPr/>
        <p:txBody>
          <a:bodyPr/>
          <a:lstStyle/>
          <a:p>
            <a:r>
              <a:rPr lang="en-US" altLang="zh-CN"/>
              <a:t>Click to edit Master title style</a:t>
            </a:r>
            <a:endParaRPr lang="zh-CN" altLang="en-US"/>
          </a:p>
        </p:txBody>
      </p:sp>
      <p:sp>
        <p:nvSpPr>
          <p:cNvPr id="1049028"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020"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021"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213"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214"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195" name="Title 1"/>
          <p:cNvSpPr>
            <a:spLocks noGrp="1"/>
          </p:cNvSpPr>
          <p:nvPr>
            <p:ph type="title"/>
          </p:nvPr>
        </p:nvSpPr>
        <p:spPr/>
        <p:txBody>
          <a:bodyPr/>
          <a:lstStyle/>
          <a:p>
            <a:r>
              <a:rPr lang="en-US" altLang="zh-CN"/>
              <a:t>Click to edit Master title style</a:t>
            </a:r>
            <a:endParaRPr lang="zh-CN" altLang="en-US"/>
          </a:p>
        </p:txBody>
      </p:sp>
      <p:sp>
        <p:nvSpPr>
          <p:cNvPr id="1049196"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101"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102"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03"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201"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202"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203" name="Title 1"/>
          <p:cNvSpPr>
            <a:spLocks noGrp="1"/>
          </p:cNvSpPr>
          <p:nvPr>
            <p:ph type="title"/>
          </p:nvPr>
        </p:nvSpPr>
        <p:spPr/>
        <p:txBody>
          <a:bodyPr/>
          <a:lstStyle/>
          <a:p>
            <a:r>
              <a:rPr lang="en-US" altLang="zh-CN"/>
              <a:t>Click to edit Master title style</a:t>
            </a:r>
            <a:endParaRPr lang="zh-CN" altLang="en-US"/>
          </a:p>
        </p:txBody>
      </p:sp>
      <p:sp>
        <p:nvSpPr>
          <p:cNvPr id="1049204"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05"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206"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207"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08"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09"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10"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200"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192"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193"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94"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197"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198"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99"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215" name="Title 1"/>
          <p:cNvSpPr>
            <a:spLocks noGrp="1"/>
          </p:cNvSpPr>
          <p:nvPr>
            <p:ph type="title"/>
          </p:nvPr>
        </p:nvSpPr>
        <p:spPr/>
        <p:txBody>
          <a:bodyPr/>
          <a:lstStyle/>
          <a:p>
            <a:r>
              <a:rPr lang="en-US" altLang="zh-CN"/>
              <a:t>Click to edit Master title style</a:t>
            </a:r>
            <a:endParaRPr lang="zh-CN" altLang="en-US"/>
          </a:p>
        </p:txBody>
      </p:sp>
      <p:sp>
        <p:nvSpPr>
          <p:cNvPr id="1049216"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211"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212"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382" name="Title 1"/>
          <p:cNvSpPr>
            <a:spLocks noGrp="1"/>
          </p:cNvSpPr>
          <p:nvPr>
            <p:ph type="title"/>
          </p:nvPr>
        </p:nvSpPr>
        <p:spPr/>
        <p:txBody>
          <a:bodyPr/>
          <a:lstStyle/>
          <a:p>
            <a:r>
              <a:rPr lang="en-US" altLang="zh-CN"/>
              <a:t>Click to edit Master title style</a:t>
            </a:r>
            <a:endParaRPr lang="zh-CN" altLang="en-US"/>
          </a:p>
        </p:txBody>
      </p:sp>
      <p:sp>
        <p:nvSpPr>
          <p:cNvPr id="104938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089"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090"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91"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092" name="Title 1"/>
          <p:cNvSpPr>
            <a:spLocks noGrp="1"/>
          </p:cNvSpPr>
          <p:nvPr>
            <p:ph type="title"/>
          </p:nvPr>
        </p:nvSpPr>
        <p:spPr/>
        <p:txBody>
          <a:bodyPr/>
          <a:lstStyle/>
          <a:p>
            <a:r>
              <a:rPr lang="en-US" altLang="zh-CN"/>
              <a:t>Click to edit Master title style</a:t>
            </a:r>
            <a:endParaRPr lang="zh-CN" altLang="en-US"/>
          </a:p>
        </p:txBody>
      </p:sp>
      <p:sp>
        <p:nvSpPr>
          <p:cNvPr id="104909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094"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095"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436"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437"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430" name="Title 1"/>
          <p:cNvSpPr>
            <a:spLocks noGrp="1"/>
          </p:cNvSpPr>
          <p:nvPr>
            <p:ph type="title"/>
          </p:nvPr>
        </p:nvSpPr>
        <p:spPr/>
        <p:txBody>
          <a:bodyPr/>
          <a:lstStyle/>
          <a:p>
            <a:r>
              <a:rPr lang="en-US" altLang="zh-CN"/>
              <a:t>Click to edit Master title style</a:t>
            </a:r>
            <a:endParaRPr lang="zh-CN" altLang="en-US"/>
          </a:p>
        </p:txBody>
      </p:sp>
      <p:sp>
        <p:nvSpPr>
          <p:cNvPr id="104943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432"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433"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445" name="Title 1"/>
          <p:cNvSpPr>
            <a:spLocks noGrp="1"/>
          </p:cNvSpPr>
          <p:nvPr>
            <p:ph type="title"/>
          </p:nvPr>
        </p:nvSpPr>
        <p:spPr/>
        <p:txBody>
          <a:bodyPr/>
          <a:lstStyle/>
          <a:p>
            <a:r>
              <a:rPr lang="en-US" altLang="zh-CN"/>
              <a:t>Click to edit Master title style</a:t>
            </a:r>
            <a:endParaRPr lang="zh-CN" altLang="en-US"/>
          </a:p>
        </p:txBody>
      </p:sp>
      <p:sp>
        <p:nvSpPr>
          <p:cNvPr id="1049446"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47"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438"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439"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40"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41"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42"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448"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389"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390"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449"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450"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51"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427"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428"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29"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434" name="Title 1"/>
          <p:cNvSpPr>
            <a:spLocks noGrp="1"/>
          </p:cNvSpPr>
          <p:nvPr>
            <p:ph type="title"/>
          </p:nvPr>
        </p:nvSpPr>
        <p:spPr/>
        <p:txBody>
          <a:bodyPr/>
          <a:lstStyle/>
          <a:p>
            <a:r>
              <a:rPr lang="en-US" altLang="zh-CN"/>
              <a:t>Click to edit Master title style</a:t>
            </a:r>
            <a:endParaRPr lang="zh-CN" altLang="en-US"/>
          </a:p>
        </p:txBody>
      </p:sp>
      <p:sp>
        <p:nvSpPr>
          <p:cNvPr id="1049435"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443"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444"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232"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233"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219" name="Title 1"/>
          <p:cNvSpPr>
            <a:spLocks noGrp="1"/>
          </p:cNvSpPr>
          <p:nvPr>
            <p:ph type="title"/>
          </p:nvPr>
        </p:nvSpPr>
        <p:spPr/>
        <p:txBody>
          <a:bodyPr/>
          <a:lstStyle/>
          <a:p>
            <a:r>
              <a:rPr lang="en-US" altLang="zh-CN"/>
              <a:t>Click to edit Master title style</a:t>
            </a:r>
            <a:endParaRPr lang="zh-CN" altLang="en-US"/>
          </a:p>
        </p:txBody>
      </p:sp>
      <p:sp>
        <p:nvSpPr>
          <p:cNvPr id="1049220"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229"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230"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226" name="Title 1"/>
          <p:cNvSpPr>
            <a:spLocks noGrp="1"/>
          </p:cNvSpPr>
          <p:nvPr>
            <p:ph type="title"/>
          </p:nvPr>
        </p:nvSpPr>
        <p:spPr/>
        <p:txBody>
          <a:bodyPr/>
          <a:lstStyle/>
          <a:p>
            <a:r>
              <a:rPr lang="en-US" altLang="zh-CN"/>
              <a:t>Click to edit Master title style</a:t>
            </a:r>
            <a:endParaRPr lang="zh-CN" altLang="en-US"/>
          </a:p>
        </p:txBody>
      </p:sp>
      <p:sp>
        <p:nvSpPr>
          <p:cNvPr id="1049227"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28"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221"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222"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23"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24"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25"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231"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391" name="Title 1"/>
          <p:cNvSpPr>
            <a:spLocks noGrp="1"/>
          </p:cNvSpPr>
          <p:nvPr>
            <p:ph type="title"/>
          </p:nvPr>
        </p:nvSpPr>
        <p:spPr/>
        <p:txBody>
          <a:bodyPr/>
          <a:lstStyle/>
          <a:p>
            <a:r>
              <a:rPr lang="en-US" altLang="zh-CN"/>
              <a:t>Click to edit Master title style</a:t>
            </a:r>
            <a:endParaRPr lang="zh-CN" altLang="en-US"/>
          </a:p>
        </p:txBody>
      </p:sp>
      <p:sp>
        <p:nvSpPr>
          <p:cNvPr id="1049392"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93"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236"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237"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38"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239"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240"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41"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217" name="Title 1"/>
          <p:cNvSpPr>
            <a:spLocks noGrp="1"/>
          </p:cNvSpPr>
          <p:nvPr>
            <p:ph type="title"/>
          </p:nvPr>
        </p:nvSpPr>
        <p:spPr/>
        <p:txBody>
          <a:bodyPr/>
          <a:lstStyle/>
          <a:p>
            <a:r>
              <a:rPr lang="en-US" altLang="zh-CN"/>
              <a:t>Click to edit Master title style</a:t>
            </a:r>
            <a:endParaRPr lang="zh-CN" altLang="en-US"/>
          </a:p>
        </p:txBody>
      </p:sp>
      <p:sp>
        <p:nvSpPr>
          <p:cNvPr id="1049218"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234"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235"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001"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002"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006" name="Title 1"/>
          <p:cNvSpPr>
            <a:spLocks noGrp="1"/>
          </p:cNvSpPr>
          <p:nvPr>
            <p:ph type="title"/>
          </p:nvPr>
        </p:nvSpPr>
        <p:spPr/>
        <p:txBody>
          <a:bodyPr/>
          <a:lstStyle/>
          <a:p>
            <a:r>
              <a:rPr lang="en-US" altLang="zh-CN"/>
              <a:t>Click to edit Master title style</a:t>
            </a:r>
            <a:endParaRPr lang="zh-CN" altLang="en-US"/>
          </a:p>
        </p:txBody>
      </p:sp>
      <p:sp>
        <p:nvSpPr>
          <p:cNvPr id="1049007"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991"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8992"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987" name="Title 1"/>
          <p:cNvSpPr>
            <a:spLocks noGrp="1"/>
          </p:cNvSpPr>
          <p:nvPr>
            <p:ph type="title"/>
          </p:nvPr>
        </p:nvSpPr>
        <p:spPr/>
        <p:txBody>
          <a:bodyPr/>
          <a:lstStyle/>
          <a:p>
            <a:r>
              <a:rPr lang="en-US" altLang="zh-CN"/>
              <a:t>Click to edit Master title style</a:t>
            </a:r>
            <a:endParaRPr lang="zh-CN" altLang="en-US"/>
          </a:p>
        </p:txBody>
      </p:sp>
      <p:sp>
        <p:nvSpPr>
          <p:cNvPr id="1048988"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89"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993"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8994"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995"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96"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997"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394"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395"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96"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97"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98"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990"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998"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8999"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00"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003"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004"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05"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008" name="Title 1"/>
          <p:cNvSpPr>
            <a:spLocks noGrp="1"/>
          </p:cNvSpPr>
          <p:nvPr>
            <p:ph type="title"/>
          </p:nvPr>
        </p:nvSpPr>
        <p:spPr/>
        <p:txBody>
          <a:bodyPr/>
          <a:lstStyle/>
          <a:p>
            <a:r>
              <a:rPr lang="en-US" altLang="zh-CN"/>
              <a:t>Click to edit Master title style</a:t>
            </a:r>
            <a:endParaRPr lang="zh-CN" altLang="en-US"/>
          </a:p>
        </p:txBody>
      </p:sp>
      <p:sp>
        <p:nvSpPr>
          <p:cNvPr id="1049009"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985"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8986"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188"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189"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186" name="Title 1"/>
          <p:cNvSpPr>
            <a:spLocks noGrp="1"/>
          </p:cNvSpPr>
          <p:nvPr>
            <p:ph type="title"/>
          </p:nvPr>
        </p:nvSpPr>
        <p:spPr/>
        <p:txBody>
          <a:bodyPr/>
          <a:lstStyle/>
          <a:p>
            <a:r>
              <a:rPr lang="en-US" altLang="zh-CN"/>
              <a:t>Click to edit Master title style</a:t>
            </a:r>
            <a:endParaRPr lang="zh-CN" altLang="en-US"/>
          </a:p>
        </p:txBody>
      </p:sp>
      <p:sp>
        <p:nvSpPr>
          <p:cNvPr id="1049187"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179"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180"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183" name="Title 1"/>
          <p:cNvSpPr>
            <a:spLocks noGrp="1"/>
          </p:cNvSpPr>
          <p:nvPr>
            <p:ph type="title"/>
          </p:nvPr>
        </p:nvSpPr>
        <p:spPr/>
        <p:txBody>
          <a:bodyPr/>
          <a:lstStyle/>
          <a:p>
            <a:r>
              <a:rPr lang="en-US" altLang="zh-CN"/>
              <a:t>Click to edit Master title style</a:t>
            </a:r>
            <a:endParaRPr lang="zh-CN" altLang="en-US"/>
          </a:p>
        </p:txBody>
      </p:sp>
      <p:sp>
        <p:nvSpPr>
          <p:cNvPr id="1049184"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85"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379"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167"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168"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69"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70"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71"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175"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172"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173"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74"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176"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177"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78"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181" name="Title 1"/>
          <p:cNvSpPr>
            <a:spLocks noGrp="1"/>
          </p:cNvSpPr>
          <p:nvPr>
            <p:ph type="title"/>
          </p:nvPr>
        </p:nvSpPr>
        <p:spPr/>
        <p:txBody>
          <a:bodyPr/>
          <a:lstStyle/>
          <a:p>
            <a:r>
              <a:rPr lang="en-US" altLang="zh-CN"/>
              <a:t>Click to edit Master title style</a:t>
            </a:r>
            <a:endParaRPr lang="zh-CN" altLang="en-US"/>
          </a:p>
        </p:txBody>
      </p:sp>
      <p:sp>
        <p:nvSpPr>
          <p:cNvPr id="1049182"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165"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166"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323"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324"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344" name="Title 1"/>
          <p:cNvSpPr>
            <a:spLocks noGrp="1"/>
          </p:cNvSpPr>
          <p:nvPr>
            <p:ph type="title"/>
          </p:nvPr>
        </p:nvSpPr>
        <p:spPr/>
        <p:txBody>
          <a:bodyPr/>
          <a:lstStyle/>
          <a:p>
            <a:r>
              <a:rPr lang="en-US" altLang="zh-CN"/>
              <a:t>Click to edit Master title style</a:t>
            </a:r>
            <a:endParaRPr lang="zh-CN" altLang="en-US"/>
          </a:p>
        </p:txBody>
      </p:sp>
      <p:sp>
        <p:nvSpPr>
          <p:cNvPr id="1049345"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346"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347"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336" name="Title 1"/>
          <p:cNvSpPr>
            <a:spLocks noGrp="1"/>
          </p:cNvSpPr>
          <p:nvPr>
            <p:ph type="title"/>
          </p:nvPr>
        </p:nvSpPr>
        <p:spPr/>
        <p:txBody>
          <a:bodyPr/>
          <a:lstStyle/>
          <a:p>
            <a:r>
              <a:rPr lang="en-US" altLang="zh-CN"/>
              <a:t>Click to edit Master title style</a:t>
            </a:r>
            <a:endParaRPr lang="zh-CN" altLang="en-US"/>
          </a:p>
        </p:txBody>
      </p:sp>
      <p:sp>
        <p:nvSpPr>
          <p:cNvPr id="1049337"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38"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339"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340"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41"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42"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43"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325"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326"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327"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28"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331"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332"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33"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334" name="Title 1"/>
          <p:cNvSpPr>
            <a:spLocks noGrp="1"/>
          </p:cNvSpPr>
          <p:nvPr>
            <p:ph type="title"/>
          </p:nvPr>
        </p:nvSpPr>
        <p:spPr/>
        <p:txBody>
          <a:bodyPr/>
          <a:lstStyle/>
          <a:p>
            <a:r>
              <a:rPr lang="en-US" altLang="zh-CN"/>
              <a:t>Click to edit Master title style</a:t>
            </a:r>
            <a:endParaRPr lang="zh-CN" altLang="en-US"/>
          </a:p>
        </p:txBody>
      </p:sp>
      <p:sp>
        <p:nvSpPr>
          <p:cNvPr id="1049335"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329"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330"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150"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151"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140" name="Title 1"/>
          <p:cNvSpPr>
            <a:spLocks noGrp="1"/>
          </p:cNvSpPr>
          <p:nvPr>
            <p:ph type="title"/>
          </p:nvPr>
        </p:nvSpPr>
        <p:spPr/>
        <p:txBody>
          <a:bodyPr/>
          <a:lstStyle/>
          <a:p>
            <a:r>
              <a:rPr lang="en-US" altLang="zh-CN"/>
              <a:t>Click to edit Master title style</a:t>
            </a:r>
            <a:endParaRPr lang="zh-CN" altLang="en-US"/>
          </a:p>
        </p:txBody>
      </p:sp>
      <p:sp>
        <p:nvSpPr>
          <p:cNvPr id="104914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399"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400"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01"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142"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143"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162" name="Title 1"/>
          <p:cNvSpPr>
            <a:spLocks noGrp="1"/>
          </p:cNvSpPr>
          <p:nvPr>
            <p:ph type="title"/>
          </p:nvPr>
        </p:nvSpPr>
        <p:spPr/>
        <p:txBody>
          <a:bodyPr/>
          <a:lstStyle/>
          <a:p>
            <a:r>
              <a:rPr lang="en-US" altLang="zh-CN"/>
              <a:t>Click to edit Master title style</a:t>
            </a:r>
            <a:endParaRPr lang="zh-CN" altLang="en-US"/>
          </a:p>
        </p:txBody>
      </p:sp>
      <p:sp>
        <p:nvSpPr>
          <p:cNvPr id="1049163"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64"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157"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158"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59"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60"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61"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154"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147"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148"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49"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144"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145"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46"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152" name="Title 1"/>
          <p:cNvSpPr>
            <a:spLocks noGrp="1"/>
          </p:cNvSpPr>
          <p:nvPr>
            <p:ph type="title"/>
          </p:nvPr>
        </p:nvSpPr>
        <p:spPr/>
        <p:txBody>
          <a:bodyPr/>
          <a:lstStyle/>
          <a:p>
            <a:r>
              <a:rPr lang="en-US" altLang="zh-CN"/>
              <a:t>Click to edit Master title style</a:t>
            </a:r>
            <a:endParaRPr lang="zh-CN" altLang="en-US"/>
          </a:p>
        </p:txBody>
      </p:sp>
      <p:sp>
        <p:nvSpPr>
          <p:cNvPr id="104915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155"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156"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360" name="Title 1"/>
          <p:cNvSpPr>
            <a:spLocks noGrp="1"/>
          </p:cNvSpPr>
          <p:nvPr>
            <p:ph type="ctrTitle"/>
          </p:nvPr>
        </p:nvSpPr>
        <p:spPr>
          <a:xfrm>
            <a:off x="1143000" y="841772"/>
            <a:ext cx="6858000" cy="1790699"/>
          </a:xfrm>
        </p:spPr>
        <p:txBody>
          <a:bodyPr anchor="b"/>
          <a:lstStyle>
            <a:lvl1pPr>
              <a:defRPr sz="6000"/>
            </a:lvl1pPr>
          </a:lstStyle>
          <a:p>
            <a:r>
              <a:rPr lang="en-US" altLang="zh-CN"/>
              <a:t>Click to edit Master title style</a:t>
            </a:r>
            <a:endParaRPr lang="zh-CN" altLang="en-US"/>
          </a:p>
        </p:txBody>
      </p:sp>
      <p:sp>
        <p:nvSpPr>
          <p:cNvPr id="1049361" name="Subtitle 2"/>
          <p:cNvSpPr>
            <a:spLocks noGrp="1"/>
          </p:cNvSpPr>
          <p:nvPr>
            <p:ph type="subTitle" idx="1"/>
          </p:nvPr>
        </p:nvSpPr>
        <p:spPr>
          <a:xfrm>
            <a:off x="1143000" y="2701528"/>
            <a:ext cx="6858000" cy="124182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384"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385"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86"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362" name="Title 1"/>
          <p:cNvSpPr>
            <a:spLocks noGrp="1"/>
          </p:cNvSpPr>
          <p:nvPr>
            <p:ph type="title"/>
          </p:nvPr>
        </p:nvSpPr>
        <p:spPr/>
        <p:txBody>
          <a:bodyPr/>
          <a:lstStyle/>
          <a:p>
            <a:r>
              <a:rPr lang="en-US" altLang="zh-CN"/>
              <a:t>Click to edit Master title style</a:t>
            </a:r>
            <a:endParaRPr lang="zh-CN" altLang="en-US"/>
          </a:p>
        </p:txBody>
      </p:sp>
      <p:sp>
        <p:nvSpPr>
          <p:cNvPr id="104936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358" name="Title 1"/>
          <p:cNvSpPr>
            <a:spLocks noGrp="1"/>
          </p:cNvSpPr>
          <p:nvPr>
            <p:ph type="title"/>
          </p:nvPr>
        </p:nvSpPr>
        <p:spPr>
          <a:xfrm>
            <a:off x="623887" y="1282303"/>
            <a:ext cx="7886700" cy="2139552"/>
          </a:xfrm>
        </p:spPr>
        <p:txBody>
          <a:bodyPr anchor="b"/>
          <a:lstStyle>
            <a:lvl1pPr>
              <a:defRPr sz="6000"/>
            </a:lvl1pPr>
          </a:lstStyle>
          <a:p>
            <a:r>
              <a:rPr lang="en-US" altLang="zh-CN"/>
              <a:t>Click to edit Master title style</a:t>
            </a:r>
            <a:endParaRPr lang="zh-CN" altLang="en-US"/>
          </a:p>
        </p:txBody>
      </p:sp>
      <p:sp>
        <p:nvSpPr>
          <p:cNvPr id="1049359" name="Text Placeholder 2"/>
          <p:cNvSpPr>
            <a:spLocks noGrp="1"/>
          </p:cNvSpPr>
          <p:nvPr>
            <p:ph type="body" idx="1"/>
          </p:nvPr>
        </p:nvSpPr>
        <p:spPr>
          <a:xfrm>
            <a:off x="623887" y="3442097"/>
            <a:ext cx="7886700" cy="112514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350" name="Title 1"/>
          <p:cNvSpPr>
            <a:spLocks noGrp="1"/>
          </p:cNvSpPr>
          <p:nvPr>
            <p:ph type="title"/>
          </p:nvPr>
        </p:nvSpPr>
        <p:spPr/>
        <p:txBody>
          <a:bodyPr/>
          <a:lstStyle/>
          <a:p>
            <a:r>
              <a:rPr lang="en-US" altLang="zh-CN"/>
              <a:t>Click to edit Master title style</a:t>
            </a:r>
            <a:endParaRPr lang="zh-CN" altLang="en-US"/>
          </a:p>
        </p:txBody>
      </p:sp>
      <p:sp>
        <p:nvSpPr>
          <p:cNvPr id="1049351" name="Content Placeholder 2"/>
          <p:cNvSpPr>
            <a:spLocks noGrp="1"/>
          </p:cNvSpPr>
          <p:nvPr>
            <p:ph sz="half" idx="1"/>
          </p:nvPr>
        </p:nvSpPr>
        <p:spPr>
          <a:xfrm>
            <a:off x="6286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52" name="Content Placeholder 3"/>
          <p:cNvSpPr>
            <a:spLocks noGrp="1"/>
          </p:cNvSpPr>
          <p:nvPr>
            <p:ph sz="half" idx="2"/>
          </p:nvPr>
        </p:nvSpPr>
        <p:spPr>
          <a:xfrm>
            <a:off x="4629150" y="1369218"/>
            <a:ext cx="3886200" cy="326350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369" name="Title 1"/>
          <p:cNvSpPr>
            <a:spLocks noGrp="1"/>
          </p:cNvSpPr>
          <p:nvPr>
            <p:ph type="title"/>
          </p:nvPr>
        </p:nvSpPr>
        <p:spPr>
          <a:xfrm>
            <a:off x="629841" y="273843"/>
            <a:ext cx="7886700" cy="994172"/>
          </a:xfrm>
        </p:spPr>
        <p:txBody>
          <a:bodyPr/>
          <a:lstStyle/>
          <a:p>
            <a:r>
              <a:rPr lang="en-US" altLang="zh-CN"/>
              <a:t>Click to edit Master title style</a:t>
            </a:r>
            <a:endParaRPr lang="zh-CN" altLang="en-US"/>
          </a:p>
        </p:txBody>
      </p:sp>
      <p:sp>
        <p:nvSpPr>
          <p:cNvPr id="1049370" name="Text Placeholder 2"/>
          <p:cNvSpPr>
            <a:spLocks noGrp="1"/>
          </p:cNvSpPr>
          <p:nvPr>
            <p:ph type="body" idx="1"/>
          </p:nvPr>
        </p:nvSpPr>
        <p:spPr>
          <a:xfrm>
            <a:off x="629841" y="1260872"/>
            <a:ext cx="3868340"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71" name="Content Placeholder 3"/>
          <p:cNvSpPr>
            <a:spLocks noGrp="1"/>
          </p:cNvSpPr>
          <p:nvPr>
            <p:ph sz="half" idx="2"/>
          </p:nvPr>
        </p:nvSpPr>
        <p:spPr>
          <a:xfrm>
            <a:off x="629841" y="1878806"/>
            <a:ext cx="3868340"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72" name="Text Placeholder 4"/>
          <p:cNvSpPr>
            <a:spLocks noGrp="1"/>
          </p:cNvSpPr>
          <p:nvPr>
            <p:ph type="body" sz="quarter" idx="3"/>
          </p:nvPr>
        </p:nvSpPr>
        <p:spPr>
          <a:xfrm>
            <a:off x="4629150" y="1260872"/>
            <a:ext cx="3887391" cy="6179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73" name="Content Placeholder 5"/>
          <p:cNvSpPr>
            <a:spLocks noGrp="1"/>
          </p:cNvSpPr>
          <p:nvPr>
            <p:ph sz="quarter" idx="4"/>
          </p:nvPr>
        </p:nvSpPr>
        <p:spPr>
          <a:xfrm>
            <a:off x="4629150" y="1878806"/>
            <a:ext cx="3887391" cy="2763440"/>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374" name="Title 1"/>
          <p:cNvSpPr>
            <a:spLocks noGrp="1"/>
          </p:cNvSpPr>
          <p:nvPr>
            <p:ph type="title"/>
          </p:nvPr>
        </p:nvSpPr>
        <p:spPr/>
        <p:txBody>
          <a:bodyPr/>
          <a:lstStyle/>
          <a:p>
            <a:r>
              <a:rPr lang="en-US" altLang="zh-CN"/>
              <a:t>Click to edit Master title style</a:t>
            </a:r>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366"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367"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68"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353" name="Title 1"/>
          <p:cNvSpPr>
            <a:spLocks noGrp="1"/>
          </p:cNvSpPr>
          <p:nvPr>
            <p:ph type="title"/>
          </p:nvPr>
        </p:nvSpPr>
        <p:spPr>
          <a:xfrm>
            <a:off x="629841" y="342900"/>
            <a:ext cx="2949177" cy="1200150"/>
          </a:xfrm>
        </p:spPr>
        <p:txBody>
          <a:bodyPr anchor="b"/>
          <a:lstStyle>
            <a:lvl1pPr>
              <a:defRPr sz="3200"/>
            </a:lvl1pPr>
          </a:lstStyle>
          <a:p>
            <a:r>
              <a:rPr lang="en-US" altLang="zh-CN"/>
              <a:t>Click to edit Master title style</a:t>
            </a:r>
            <a:endParaRPr lang="zh-CN" altLang="en-US"/>
          </a:p>
        </p:txBody>
      </p:sp>
      <p:sp>
        <p:nvSpPr>
          <p:cNvPr id="1049354" name="Text Placeholder 3"/>
          <p:cNvSpPr>
            <a:spLocks noGrp="1"/>
          </p:cNvSpPr>
          <p:nvPr>
            <p:ph type="body" sz="half" idx="2"/>
          </p:nvPr>
        </p:nvSpPr>
        <p:spPr>
          <a:xfrm>
            <a:off x="629841" y="1543050"/>
            <a:ext cx="2949177" cy="28586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55" name="Picture Placeholder 2"/>
          <p:cNvSpPr>
            <a:spLocks noGrp="1"/>
          </p:cNvSpPr>
          <p:nvPr>
            <p:ph type="pic" idx="1"/>
          </p:nvPr>
        </p:nvSpPr>
        <p:spPr>
          <a:xfrm>
            <a:off x="3887391" y="740568"/>
            <a:ext cx="4629150" cy="3655218"/>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356" name="Title 1"/>
          <p:cNvSpPr>
            <a:spLocks noGrp="1"/>
          </p:cNvSpPr>
          <p:nvPr>
            <p:ph type="title"/>
          </p:nvPr>
        </p:nvSpPr>
        <p:spPr/>
        <p:txBody>
          <a:bodyPr/>
          <a:lstStyle/>
          <a:p>
            <a:r>
              <a:rPr lang="en-US" altLang="zh-CN"/>
              <a:t>Click to edit Master title style</a:t>
            </a:r>
            <a:endParaRPr lang="zh-CN" altLang="en-US"/>
          </a:p>
        </p:txBody>
      </p:sp>
      <p:sp>
        <p:nvSpPr>
          <p:cNvPr id="1049357"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364" name="Vertical Title 1"/>
          <p:cNvSpPr>
            <a:spLocks noGrp="1"/>
          </p:cNvSpPr>
          <p:nvPr>
            <p:ph type="title" orient="vert"/>
          </p:nvPr>
        </p:nvSpPr>
        <p:spPr>
          <a:xfrm>
            <a:off x="6543675" y="273843"/>
            <a:ext cx="1971675" cy="4358878"/>
          </a:xfrm>
        </p:spPr>
        <p:txBody>
          <a:bodyPr vert="eaVert"/>
          <a:lstStyle/>
          <a:p>
            <a:r>
              <a:rPr lang="en-US" altLang="zh-CN"/>
              <a:t>Click to edit Master title style</a:t>
            </a:r>
            <a:endParaRPr lang="zh-CN" altLang="en-US"/>
          </a:p>
        </p:txBody>
      </p:sp>
      <p:sp>
        <p:nvSpPr>
          <p:cNvPr id="1049365" name="Vertical Text Placeholder 2"/>
          <p:cNvSpPr>
            <a:spLocks noGrp="1"/>
          </p:cNvSpPr>
          <p:nvPr>
            <p:ph type="body" orient="vert" idx="1"/>
          </p:nvPr>
        </p:nvSpPr>
        <p:spPr>
          <a:xfrm>
            <a:off x="628650" y="273843"/>
            <a:ext cx="5800725" cy="435887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0.xml"/><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3.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14.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62.xml"/><Relationship Id="rId3" Type="http://schemas.openxmlformats.org/officeDocument/2006/relationships/slideLayout" Target="../slideLayouts/slideLayout157.xml"/><Relationship Id="rId7" Type="http://schemas.openxmlformats.org/officeDocument/2006/relationships/slideLayout" Target="../slideLayouts/slideLayout161.xml"/><Relationship Id="rId12" Type="http://schemas.openxmlformats.org/officeDocument/2006/relationships/theme" Target="../theme/theme15.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5" Type="http://schemas.openxmlformats.org/officeDocument/2006/relationships/slideLayout" Target="../slideLayouts/slideLayout159.xml"/><Relationship Id="rId10" Type="http://schemas.openxmlformats.org/officeDocument/2006/relationships/slideLayout" Target="../slideLayouts/slideLayout164.xml"/><Relationship Id="rId4" Type="http://schemas.openxmlformats.org/officeDocument/2006/relationships/slideLayout" Target="../slideLayouts/slideLayout158.xml"/><Relationship Id="rId9" Type="http://schemas.openxmlformats.org/officeDocument/2006/relationships/slideLayout" Target="../slideLayouts/slideLayout163.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73.xml"/><Relationship Id="rId3" Type="http://schemas.openxmlformats.org/officeDocument/2006/relationships/slideLayout" Target="../slideLayouts/slideLayout168.xml"/><Relationship Id="rId7" Type="http://schemas.openxmlformats.org/officeDocument/2006/relationships/slideLayout" Target="../slideLayouts/slideLayout172.xml"/><Relationship Id="rId12" Type="http://schemas.openxmlformats.org/officeDocument/2006/relationships/theme" Target="../theme/theme16.xml"/><Relationship Id="rId2" Type="http://schemas.openxmlformats.org/officeDocument/2006/relationships/slideLayout" Target="../slideLayouts/slideLayout167.xml"/><Relationship Id="rId1" Type="http://schemas.openxmlformats.org/officeDocument/2006/relationships/slideLayout" Target="../slideLayouts/slideLayout166.xml"/><Relationship Id="rId6" Type="http://schemas.openxmlformats.org/officeDocument/2006/relationships/slideLayout" Target="../slideLayouts/slideLayout171.xml"/><Relationship Id="rId11" Type="http://schemas.openxmlformats.org/officeDocument/2006/relationships/slideLayout" Target="../slideLayouts/slideLayout176.xml"/><Relationship Id="rId5" Type="http://schemas.openxmlformats.org/officeDocument/2006/relationships/slideLayout" Target="../slideLayouts/slideLayout170.xml"/><Relationship Id="rId10" Type="http://schemas.openxmlformats.org/officeDocument/2006/relationships/slideLayout" Target="../slideLayouts/slideLayout175.xml"/><Relationship Id="rId4" Type="http://schemas.openxmlformats.org/officeDocument/2006/relationships/slideLayout" Target="../slideLayouts/slideLayout169.xml"/><Relationship Id="rId9" Type="http://schemas.openxmlformats.org/officeDocument/2006/relationships/slideLayout" Target="../slideLayouts/slideLayout174.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84.xml"/><Relationship Id="rId3" Type="http://schemas.openxmlformats.org/officeDocument/2006/relationships/slideLayout" Target="../slideLayouts/slideLayout179.xml"/><Relationship Id="rId7" Type="http://schemas.openxmlformats.org/officeDocument/2006/relationships/slideLayout" Target="../slideLayouts/slideLayout183.xml"/><Relationship Id="rId12" Type="http://schemas.openxmlformats.org/officeDocument/2006/relationships/theme" Target="../theme/theme17.xml"/><Relationship Id="rId2" Type="http://schemas.openxmlformats.org/officeDocument/2006/relationships/slideLayout" Target="../slideLayouts/slideLayout178.xml"/><Relationship Id="rId1" Type="http://schemas.openxmlformats.org/officeDocument/2006/relationships/slideLayout" Target="../slideLayouts/slideLayout177.xml"/><Relationship Id="rId6" Type="http://schemas.openxmlformats.org/officeDocument/2006/relationships/slideLayout" Target="../slideLayouts/slideLayout182.xml"/><Relationship Id="rId11" Type="http://schemas.openxmlformats.org/officeDocument/2006/relationships/slideLayout" Target="../slideLayouts/slideLayout187.xml"/><Relationship Id="rId5" Type="http://schemas.openxmlformats.org/officeDocument/2006/relationships/slideLayout" Target="../slideLayouts/slideLayout181.xml"/><Relationship Id="rId10" Type="http://schemas.openxmlformats.org/officeDocument/2006/relationships/slideLayout" Target="../slideLayouts/slideLayout186.xml"/><Relationship Id="rId4" Type="http://schemas.openxmlformats.org/officeDocument/2006/relationships/slideLayout" Target="../slideLayouts/slideLayout180.xml"/><Relationship Id="rId9" Type="http://schemas.openxmlformats.org/officeDocument/2006/relationships/slideLayout" Target="../slideLayouts/slideLayout185.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195.xml"/><Relationship Id="rId3" Type="http://schemas.openxmlformats.org/officeDocument/2006/relationships/slideLayout" Target="../slideLayouts/slideLayout190.xml"/><Relationship Id="rId7" Type="http://schemas.openxmlformats.org/officeDocument/2006/relationships/slideLayout" Target="../slideLayouts/slideLayout194.xml"/><Relationship Id="rId12" Type="http://schemas.openxmlformats.org/officeDocument/2006/relationships/theme" Target="../theme/theme18.xml"/><Relationship Id="rId2" Type="http://schemas.openxmlformats.org/officeDocument/2006/relationships/slideLayout" Target="../slideLayouts/slideLayout189.xml"/><Relationship Id="rId1" Type="http://schemas.openxmlformats.org/officeDocument/2006/relationships/slideLayout" Target="../slideLayouts/slideLayout188.xml"/><Relationship Id="rId6" Type="http://schemas.openxmlformats.org/officeDocument/2006/relationships/slideLayout" Target="../slideLayouts/slideLayout193.xml"/><Relationship Id="rId11" Type="http://schemas.openxmlformats.org/officeDocument/2006/relationships/slideLayout" Target="../slideLayouts/slideLayout198.xml"/><Relationship Id="rId5" Type="http://schemas.openxmlformats.org/officeDocument/2006/relationships/slideLayout" Target="../slideLayouts/slideLayout192.xml"/><Relationship Id="rId10" Type="http://schemas.openxmlformats.org/officeDocument/2006/relationships/slideLayout" Target="../slideLayouts/slideLayout197.xml"/><Relationship Id="rId4" Type="http://schemas.openxmlformats.org/officeDocument/2006/relationships/slideLayout" Target="../slideLayouts/slideLayout191.xml"/><Relationship Id="rId9" Type="http://schemas.openxmlformats.org/officeDocument/2006/relationships/slideLayout" Target="../slideLayouts/slideLayout19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9375"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9376"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 id="2147483861" r:id="rId8"/>
    <p:sldLayoutId id="2147483862" r:id="rId9"/>
    <p:sldLayoutId id="2147483863" r:id="rId10"/>
    <p:sldLayoutId id="2147483864"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9296"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9297"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 id="2147483836" r:id="rId5"/>
    <p:sldLayoutId id="2147483837" r:id="rId6"/>
    <p:sldLayoutId id="2147483838" r:id="rId7"/>
    <p:sldLayoutId id="2147483839" r:id="rId8"/>
    <p:sldLayoutId id="2147483840" r:id="rId9"/>
    <p:sldLayoutId id="2147483841" r:id="rId10"/>
    <p:sldLayoutId id="2147483842"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830"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8831"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9269"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9270"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601" name="Google Shape;85;p14"/>
          <p:cNvSpPr/>
          <p:nvPr/>
        </p:nvSpPr>
        <p:spPr>
          <a:xfrm>
            <a:off x="3681412" y="542925"/>
            <a:ext cx="5803900" cy="4057650"/>
          </a:xfrm>
          <a:prstGeom prst="rect">
            <a:avLst/>
          </a:pr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1EFFC1"/>
              </a:solidFill>
              <a:latin typeface="Arial" charset="0"/>
              <a:ea typeface="Arial" charset="0"/>
              <a:sym typeface="Arial" charset="0"/>
            </a:endParaRPr>
          </a:p>
        </p:txBody>
      </p:sp>
      <p:sp>
        <p:nvSpPr>
          <p:cNvPr id="1048602"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8603"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9110" name="Google Shape;89;p15"/>
          <p:cNvSpPr/>
          <p:nvPr/>
        </p:nvSpPr>
        <p:spPr>
          <a:xfrm>
            <a:off x="-349250" y="1620837"/>
            <a:ext cx="6832600" cy="2936875"/>
          </a:xfrm>
          <a:prstGeom prst="rect">
            <a:avLst/>
          </a:pr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9111"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9112"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rgbClr val="48FFD5"/>
        </a:solidFill>
        <a:effectLst/>
      </p:bgPr>
    </p:bg>
    <p:spTree>
      <p:nvGrpSpPr>
        <p:cNvPr id="1" name=""/>
        <p:cNvGrpSpPr/>
        <p:nvPr/>
      </p:nvGrpSpPr>
      <p:grpSpPr>
        <a:xfrm>
          <a:off x="0" y="0"/>
          <a:ext cx="0" cy="0"/>
          <a:chOff x="0" y="0"/>
          <a:chExt cx="0" cy="0"/>
        </a:xfrm>
      </p:grpSpPr>
      <p:sp>
        <p:nvSpPr>
          <p:cNvPr id="1049452" name="Google Shape;93;p16"/>
          <p:cNvSpPr/>
          <p:nvPr/>
        </p:nvSpPr>
        <p:spPr>
          <a:xfrm>
            <a:off x="-349250" y="1287462"/>
            <a:ext cx="6832600" cy="3606800"/>
          </a:xfrm>
          <a:prstGeom prst="rect">
            <a:avLst/>
          </a:prstGeom>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9453"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9454"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49242"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9243"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1048680" name="Google Shape;98;p18"/>
          <p:cNvSpPr>
            <a:spLocks noGrp="1"/>
          </p:cNvSpPr>
          <p:nvPr>
            <p:ph type="title"/>
          </p:nvPr>
        </p:nvSpPr>
        <p:spPr>
          <a:xfrm>
            <a:off x="1068387" y="933450"/>
            <a:ext cx="7046912" cy="482600"/>
          </a:xfrm>
          <a:prstGeom prst="rect">
            <a:avLst/>
          </a:prstGeom>
          <a:noFill/>
          <a:ln>
            <a:noFill/>
          </a:ln>
        </p:spPr>
        <p:txBody>
          <a:bodyPr vert="horz" lIns="91425" tIns="91425" rIns="91425" bIns="91425" anchor="t"/>
          <a:lstStyle/>
          <a:p>
            <a:pPr lvl="0"/>
            <a:endParaRPr lang="en-US" altLang="en-US"/>
          </a:p>
        </p:txBody>
      </p:sp>
      <p:sp>
        <p:nvSpPr>
          <p:cNvPr id="1048681" name="Google Shape;99;p18"/>
          <p:cNvSpPr>
            <a:spLocks noGrp="1"/>
          </p:cNvSpPr>
          <p:nvPr>
            <p:ph type="body" idx="1"/>
          </p:nvPr>
        </p:nvSpPr>
        <p:spPr>
          <a:xfrm>
            <a:off x="1068387" y="1695450"/>
            <a:ext cx="7046912" cy="25019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1049190" name="Google Shape;102;p20"/>
          <p:cNvSpPr>
            <a:spLocks noGrp="1"/>
          </p:cNvSpPr>
          <p:nvPr>
            <p:ph type="title"/>
          </p:nvPr>
        </p:nvSpPr>
        <p:spPr>
          <a:xfrm>
            <a:off x="1068387" y="933450"/>
            <a:ext cx="7046912" cy="482600"/>
          </a:xfrm>
          <a:prstGeom prst="rect">
            <a:avLst/>
          </a:prstGeom>
          <a:noFill/>
          <a:ln>
            <a:noFill/>
          </a:ln>
        </p:spPr>
        <p:txBody>
          <a:bodyPr vert="horz" lIns="91425" tIns="91425" rIns="91425" bIns="91425" anchor="t"/>
          <a:lstStyle/>
          <a:p>
            <a:pPr lvl="0"/>
            <a:endParaRPr lang="en-US" altLang="en-US"/>
          </a:p>
        </p:txBody>
      </p:sp>
      <p:sp>
        <p:nvSpPr>
          <p:cNvPr id="1049191" name="Google Shape;103;p20"/>
          <p:cNvSpPr>
            <a:spLocks noGrp="1"/>
          </p:cNvSpPr>
          <p:nvPr>
            <p:ph type="body" idx="1"/>
          </p:nvPr>
        </p:nvSpPr>
        <p:spPr>
          <a:xfrm>
            <a:off x="1068387" y="1695450"/>
            <a:ext cx="7046912" cy="25019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682"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8683"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576"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8577"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607"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8608"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983"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8984"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580" name="Google Shape;43;p6"/>
          <p:cNvSpPr/>
          <p:nvPr/>
        </p:nvSpPr>
        <p:spPr>
          <a:xfrm>
            <a:off x="2079625" y="1292225"/>
            <a:ext cx="4911725" cy="2559050"/>
          </a:xfrm>
          <a:prstGeom prst="rect">
            <a:avLst/>
          </a:pr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581"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8582"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792"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8793"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9138"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9139"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9348" name="Google Shape;6;p1"/>
          <p:cNvSpPr>
            <a:spLocks noGrp="1"/>
          </p:cNvSpPr>
          <p:nvPr>
            <p:ph type="title"/>
          </p:nvPr>
        </p:nvSpPr>
        <p:spPr>
          <a:xfrm>
            <a:off x="692150" y="444500"/>
            <a:ext cx="8521700" cy="573087"/>
          </a:xfrm>
          <a:prstGeom prst="rect">
            <a:avLst/>
          </a:prstGeom>
          <a:noFill/>
          <a:ln>
            <a:noFill/>
          </a:ln>
        </p:spPr>
        <p:txBody>
          <a:bodyPr vert="horz" lIns="91425" tIns="91425" rIns="91425" bIns="91425" anchor="t"/>
          <a:lstStyle/>
          <a:p>
            <a:pPr lvl="0"/>
            <a:endParaRPr lang="en-US" altLang="en-US"/>
          </a:p>
        </p:txBody>
      </p:sp>
      <p:sp>
        <p:nvSpPr>
          <p:cNvPr id="1049349" name="Google Shape;7;p1"/>
          <p:cNvSpPr>
            <a:spLocks noGrp="1"/>
          </p:cNvSpPr>
          <p:nvPr>
            <p:ph type="body" idx="1"/>
          </p:nvPr>
        </p:nvSpPr>
        <p:spPr>
          <a:xfrm>
            <a:off x="311150" y="1152525"/>
            <a:ext cx="8521700" cy="3416300"/>
          </a:xfrm>
          <a:prstGeom prst="rect">
            <a:avLst/>
          </a:prstGeom>
          <a:noFill/>
          <a:ln>
            <a:noFill/>
          </a:ln>
        </p:spPr>
        <p:txBody>
          <a:bodyPr vert="horz" lIns="91425" tIns="91425" rIns="91425" bIns="91425" anchor="t"/>
          <a:lstStyle/>
          <a:p>
            <a:pPr lvl="0"/>
            <a:endParaRPr lang="en-US" altLang="en-US"/>
          </a:p>
        </p:txBody>
      </p:sp>
    </p:spTree>
  </p:cSld>
  <p:clrMap bg1="lt1" tx1="dk1" bg2="dk2" tx2="lt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Lst>
  <p:hf sldNum="0" hdr="0" ftr="0" dt="0"/>
  <p:txStyles>
    <p:title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titleStyle>
    <p:body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bodyStyle>
    <p:other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83.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5.xml.rels><?xml version="1.0" encoding="UTF-8" standalone="yes"?>
<Relationships xmlns="http://schemas.openxmlformats.org/package/2006/relationships"><Relationship Id="rId3" Type="http://schemas.openxmlformats.org/officeDocument/2006/relationships/hyperlink" Target="https://www.google.co.in/"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2.xml"/><Relationship Id="rId4" Type="http://schemas.openxmlformats.org/officeDocument/2006/relationships/hyperlink" Target="https://html.co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4" name="Picture 2097153" descr="null"/>
          <p:cNvPicPr>
            <a:picLocks/>
          </p:cNvPicPr>
          <p:nvPr/>
        </p:nvPicPr>
        <p:blipFill>
          <a:blip r:embed="rId2"/>
          <a:srcRect/>
          <a:stretch>
            <a:fillRect/>
          </a:stretch>
        </p:blipFill>
        <p:spPr>
          <a:xfrm>
            <a:off x="268287" y="0"/>
            <a:ext cx="8607425" cy="5143500"/>
          </a:xfrm>
          <a:prstGeom prst="rect">
            <a:avLst/>
          </a:prstGeom>
          <a:noFill/>
          <a:ln>
            <a:noFill/>
          </a:ln>
        </p:spPr>
      </p:pic>
    </p:spTree>
  </p:cSld>
  <p:clrMapOvr>
    <a:masterClrMapping/>
  </p:clrMapOvr>
  <p:transition spd="slow">
    <p:circl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81C042-4855-39DA-0AD5-29AC2432BA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50044"/>
            <a:ext cx="9144000" cy="4443412"/>
          </a:xfrm>
          <a:prstGeom prst="rect">
            <a:avLst/>
          </a:prstGeom>
        </p:spPr>
      </p:pic>
    </p:spTree>
    <p:extLst>
      <p:ext uri="{BB962C8B-B14F-4D97-AF65-F5344CB8AC3E}">
        <p14:creationId xmlns:p14="http://schemas.microsoft.com/office/powerpoint/2010/main" val="3796366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D2AB36-8CAD-02D4-D64D-AEBDAE80FD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45281"/>
            <a:ext cx="9144000" cy="4452937"/>
          </a:xfrm>
          <a:prstGeom prst="rect">
            <a:avLst/>
          </a:prstGeom>
        </p:spPr>
      </p:pic>
    </p:spTree>
    <p:extLst>
      <p:ext uri="{BB962C8B-B14F-4D97-AF65-F5344CB8AC3E}">
        <p14:creationId xmlns:p14="http://schemas.microsoft.com/office/powerpoint/2010/main" val="37930643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7" name="Google Shape;109;p22"/>
          <p:cNvSpPr>
            <a:spLocks noGrp="1"/>
          </p:cNvSpPr>
          <p:nvPr>
            <p:ph type="ctrTitle"/>
          </p:nvPr>
        </p:nvSpPr>
        <p:spPr>
          <a:xfrm>
            <a:off x="4357687" y="-30162"/>
            <a:ext cx="3605212" cy="1195387"/>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r">
              <a:spcBef>
                <a:spcPct val="0"/>
              </a:spcBef>
              <a:spcAft>
                <a:spcPct val="0"/>
              </a:spcAft>
              <a:buClr>
                <a:srgbClr val="48FFD5"/>
              </a:buClr>
              <a:buFontTx/>
              <a:buNone/>
            </a:pPr>
            <a:r>
              <a:rPr lang="en-US" altLang="en-US" sz="4000">
                <a:solidFill>
                  <a:srgbClr val="48FFD5"/>
                </a:solidFill>
                <a:latin typeface="Roboto Black"/>
                <a:ea typeface="Roboto Black"/>
                <a:sym typeface="Roboto Black"/>
              </a:rPr>
              <a:t>*Technology</a:t>
            </a:r>
          </a:p>
        </p:txBody>
      </p:sp>
      <p:sp>
        <p:nvSpPr>
          <p:cNvPr id="1048688" name="Google Shape;110;p22"/>
          <p:cNvSpPr>
            <a:spLocks noGrp="1"/>
          </p:cNvSpPr>
          <p:nvPr>
            <p:ph type="subTitle" idx="1"/>
          </p:nvPr>
        </p:nvSpPr>
        <p:spPr>
          <a:xfrm>
            <a:off x="4581524" y="1246187"/>
            <a:ext cx="4238947" cy="3138488"/>
          </a:xfrm>
          <a:prstGeom prst="rect">
            <a:avLst/>
          </a:prstGeom>
          <a:noFill/>
          <a:ln>
            <a:noFill/>
          </a:ln>
        </p:spPr>
        <p:txBody>
          <a:bodyPr vert="horz" lIns="91425" tIns="91425" rIns="91425" bIns="91425" anchor="t"/>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FFFFFF"/>
              </a:buClr>
              <a:buFontTx/>
              <a:buNone/>
            </a:pPr>
            <a:r>
              <a:rPr lang="en-IN" altLang="en-US" sz="3200" dirty="0">
                <a:solidFill>
                  <a:srgbClr val="FFFFFF"/>
                </a:solidFill>
              </a:rPr>
              <a:t>°</a:t>
            </a:r>
            <a:r>
              <a:rPr lang="en-US" altLang="en-US" sz="3200" dirty="0">
                <a:solidFill>
                  <a:srgbClr val="FFFFFF"/>
                </a:solidFill>
              </a:rPr>
              <a:t>Html</a:t>
            </a:r>
          </a:p>
          <a:p>
            <a:pPr marL="0" lvl="0" indent="0" algn="l">
              <a:lnSpc>
                <a:spcPct val="100000"/>
              </a:lnSpc>
              <a:spcBef>
                <a:spcPct val="0"/>
              </a:spcBef>
              <a:spcAft>
                <a:spcPct val="0"/>
              </a:spcAft>
              <a:buClr>
                <a:srgbClr val="FFFFFF"/>
              </a:buClr>
              <a:buFontTx/>
              <a:buNone/>
            </a:pPr>
            <a:endParaRPr lang="en-US" altLang="en-US" sz="3200" dirty="0">
              <a:solidFill>
                <a:srgbClr val="FFFFFF"/>
              </a:solidFill>
            </a:endParaRPr>
          </a:p>
          <a:p>
            <a:pPr marL="0" lvl="0" indent="0" algn="l">
              <a:lnSpc>
                <a:spcPct val="100000"/>
              </a:lnSpc>
              <a:spcBef>
                <a:spcPct val="0"/>
              </a:spcBef>
              <a:spcAft>
                <a:spcPct val="0"/>
              </a:spcAft>
              <a:buClr>
                <a:srgbClr val="FFFFFF"/>
              </a:buClr>
              <a:buFontTx/>
              <a:buNone/>
            </a:pPr>
            <a:r>
              <a:rPr lang="en-IN" altLang="en-US" sz="3200" dirty="0">
                <a:solidFill>
                  <a:srgbClr val="FFFFFF"/>
                </a:solidFill>
              </a:rPr>
              <a:t>°</a:t>
            </a:r>
            <a:r>
              <a:rPr lang="en-US" altLang="en-US" sz="3200" dirty="0" err="1">
                <a:solidFill>
                  <a:srgbClr val="FFFFFF"/>
                </a:solidFill>
              </a:rPr>
              <a:t>Css</a:t>
            </a:r>
            <a:endParaRPr lang="en-US" altLang="en-US" sz="3200" dirty="0">
              <a:solidFill>
                <a:srgbClr val="FFFFFF"/>
              </a:solidFill>
            </a:endParaRPr>
          </a:p>
          <a:p>
            <a:pPr marL="0" lvl="0" indent="0" algn="l">
              <a:lnSpc>
                <a:spcPct val="100000"/>
              </a:lnSpc>
              <a:spcBef>
                <a:spcPct val="0"/>
              </a:spcBef>
              <a:spcAft>
                <a:spcPct val="0"/>
              </a:spcAft>
              <a:buClr>
                <a:srgbClr val="FFFFFF"/>
              </a:buClr>
              <a:buFontTx/>
              <a:buNone/>
            </a:pPr>
            <a:endParaRPr lang="en-US" altLang="en-US" sz="3200" dirty="0">
              <a:solidFill>
                <a:srgbClr val="FFFFFF"/>
              </a:solidFill>
            </a:endParaRPr>
          </a:p>
          <a:p>
            <a:pPr marL="0" lvl="0" indent="0" algn="l">
              <a:lnSpc>
                <a:spcPct val="100000"/>
              </a:lnSpc>
              <a:spcBef>
                <a:spcPct val="0"/>
              </a:spcBef>
              <a:spcAft>
                <a:spcPct val="0"/>
              </a:spcAft>
              <a:buClr>
                <a:srgbClr val="FFFFFF"/>
              </a:buClr>
              <a:buFontTx/>
              <a:buNone/>
            </a:pPr>
            <a:r>
              <a:rPr lang="en-IN" altLang="en-US" sz="3200" dirty="0">
                <a:solidFill>
                  <a:srgbClr val="FFFFFF"/>
                </a:solidFill>
              </a:rPr>
              <a:t>°</a:t>
            </a:r>
            <a:r>
              <a:rPr lang="en-US" altLang="en-US" sz="3200" dirty="0">
                <a:solidFill>
                  <a:srgbClr val="FFFFFF"/>
                </a:solidFill>
              </a:rPr>
              <a:t>Java script</a:t>
            </a:r>
          </a:p>
        </p:txBody>
      </p:sp>
      <p:sp>
        <p:nvSpPr>
          <p:cNvPr id="1048689" name="Google Shape;111;p22"/>
          <p:cNvSpPr/>
          <p:nvPr/>
        </p:nvSpPr>
        <p:spPr>
          <a:xfrm>
            <a:off x="2238375" y="4487862"/>
            <a:ext cx="815975" cy="428625"/>
          </a:xfrm>
          <a:custGeom>
            <a:avLst/>
            <a:gdLst/>
            <a:ahLst/>
            <a:cxnLst/>
            <a:rect l="0" t="0" r="r" b="b"/>
            <a:pathLst>
              <a:path w="34008" h="17832">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0" name="Google Shape;112;p22"/>
          <p:cNvSpPr/>
          <p:nvPr/>
        </p:nvSpPr>
        <p:spPr>
          <a:xfrm>
            <a:off x="3470275" y="1214437"/>
            <a:ext cx="406400" cy="128587"/>
          </a:xfrm>
          <a:custGeom>
            <a:avLst/>
            <a:gdLst/>
            <a:ahLst/>
            <a:cxnLst/>
            <a:rect l="0" t="0" r="r" b="b"/>
            <a:pathLst>
              <a:path w="16941" h="5303">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1" name="Google Shape;113;p22"/>
          <p:cNvSpPr/>
          <p:nvPr/>
        </p:nvSpPr>
        <p:spPr>
          <a:xfrm>
            <a:off x="3559175" y="1343025"/>
            <a:ext cx="228600" cy="90487"/>
          </a:xfrm>
          <a:custGeom>
            <a:avLst/>
            <a:gdLst/>
            <a:ahLst/>
            <a:cxnLst/>
            <a:rect l="0" t="0" r="r" b="b"/>
            <a:pathLst>
              <a:path w="9553" h="3807">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2" name="Google Shape;114;p22"/>
          <p:cNvSpPr/>
          <p:nvPr/>
        </p:nvSpPr>
        <p:spPr>
          <a:xfrm>
            <a:off x="3624262" y="1460500"/>
            <a:ext cx="115887" cy="98425"/>
          </a:xfrm>
          <a:custGeom>
            <a:avLst/>
            <a:gdLst/>
            <a:ahLst/>
            <a:cxnLst/>
            <a:rect l="0" t="0" r="r" b="b"/>
            <a:pathLst>
              <a:path w="4777" h="4101">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3" name="Google Shape;115;p22"/>
          <p:cNvSpPr/>
          <p:nvPr/>
        </p:nvSpPr>
        <p:spPr>
          <a:xfrm>
            <a:off x="3378200" y="1082675"/>
            <a:ext cx="590550" cy="163512"/>
          </a:xfrm>
          <a:custGeom>
            <a:avLst/>
            <a:gdLst/>
            <a:ahLst/>
            <a:cxnLst/>
            <a:rect l="0" t="0" r="r" b="b"/>
            <a:pathLst>
              <a:path w="24583" h="6831">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4" name="Google Shape;116;p22"/>
          <p:cNvSpPr/>
          <p:nvPr/>
        </p:nvSpPr>
        <p:spPr>
          <a:xfrm>
            <a:off x="-225425" y="901700"/>
            <a:ext cx="3448050" cy="3970337"/>
          </a:xfrm>
          <a:custGeom>
            <a:avLst/>
            <a:gdLst/>
            <a:ahLst/>
            <a:cxnLst/>
            <a:rect l="0" t="0" r="r" b="b"/>
            <a:pathLst>
              <a:path w="143736" h="165451">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5" name="Google Shape;117;p22"/>
          <p:cNvSpPr/>
          <p:nvPr/>
        </p:nvSpPr>
        <p:spPr>
          <a:xfrm>
            <a:off x="36512" y="2657475"/>
            <a:ext cx="938212" cy="936625"/>
          </a:xfrm>
          <a:custGeom>
            <a:avLst/>
            <a:gdLst/>
            <a:ahLst/>
            <a:cxnLst/>
            <a:rect l="0" t="0" r="r" b="b"/>
            <a:pathLst>
              <a:path w="39103" h="3904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6" name="Google Shape;118;p22"/>
          <p:cNvSpPr/>
          <p:nvPr/>
        </p:nvSpPr>
        <p:spPr>
          <a:xfrm>
            <a:off x="1655762" y="2725737"/>
            <a:ext cx="0" cy="0"/>
          </a:xfrm>
          <a:custGeom>
            <a:avLst/>
            <a:gdLst/>
            <a:ahLst/>
            <a:cxnLst/>
            <a:rect l="0" t="0" r="r" b="b"/>
            <a:pathLst>
              <a:path w="1" h="1">
                <a:moveTo>
                  <a:pt x="1" y="0"/>
                </a:moveTo>
                <a:lnTo>
                  <a:pt x="1"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7" name="Google Shape;119;p22"/>
          <p:cNvSpPr/>
          <p:nvPr/>
        </p:nvSpPr>
        <p:spPr>
          <a:xfrm>
            <a:off x="1031875" y="2554287"/>
            <a:ext cx="668337" cy="660400"/>
          </a:xfrm>
          <a:custGeom>
            <a:avLst/>
            <a:gdLst/>
            <a:ahLst/>
            <a:cxnLst/>
            <a:rect l="0" t="0" r="r" b="b"/>
            <a:pathLst>
              <a:path w="27895" h="27539">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8" name="Google Shape;120;p22"/>
          <p:cNvSpPr/>
          <p:nvPr/>
        </p:nvSpPr>
        <p:spPr>
          <a:xfrm>
            <a:off x="-1528762" y="1971675"/>
            <a:ext cx="425450" cy="425450"/>
          </a:xfrm>
          <a:custGeom>
            <a:avLst/>
            <a:gdLst/>
            <a:ahLst/>
            <a:cxnLst/>
            <a:rect l="0" t="0" r="r" b="b"/>
            <a:pathLst>
              <a:path w="17769" h="17705">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99" name="Google Shape;121;p22"/>
          <p:cNvSpPr/>
          <p:nvPr/>
        </p:nvSpPr>
        <p:spPr>
          <a:xfrm>
            <a:off x="-1076325" y="1925637"/>
            <a:ext cx="301625" cy="298450"/>
          </a:xfrm>
          <a:custGeom>
            <a:avLst/>
            <a:gdLst/>
            <a:ahLst/>
            <a:cxnLst/>
            <a:rect l="0" t="0" r="r" b="b"/>
            <a:pathLst>
              <a:path w="12547" h="12419">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0" name="Google Shape;122;p22"/>
          <p:cNvSpPr/>
          <p:nvPr/>
        </p:nvSpPr>
        <p:spPr>
          <a:xfrm>
            <a:off x="1993900" y="1966912"/>
            <a:ext cx="987425" cy="38100"/>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1" name="Google Shape;123;p22"/>
          <p:cNvSpPr/>
          <p:nvPr/>
        </p:nvSpPr>
        <p:spPr>
          <a:xfrm>
            <a:off x="1993900" y="2098675"/>
            <a:ext cx="987425" cy="38100"/>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2" name="Google Shape;124;p22"/>
          <p:cNvSpPr/>
          <p:nvPr/>
        </p:nvSpPr>
        <p:spPr>
          <a:xfrm>
            <a:off x="1993900" y="2230437"/>
            <a:ext cx="987425" cy="38100"/>
          </a:xfrm>
          <a:custGeom>
            <a:avLst/>
            <a:gdLst/>
            <a:ahLst/>
            <a:cxnLst/>
            <a:rect l="0" t="0" r="r" b="b"/>
            <a:pathLst>
              <a:path w="41141" h="1593">
                <a:moveTo>
                  <a:pt x="1" y="0"/>
                </a:moveTo>
                <a:lnTo>
                  <a:pt x="1" y="1593"/>
                </a:lnTo>
                <a:lnTo>
                  <a:pt x="41140" y="1593"/>
                </a:lnTo>
                <a:lnTo>
                  <a:pt x="41140" y="0"/>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3" name="Google Shape;125;p22"/>
          <p:cNvSpPr/>
          <p:nvPr/>
        </p:nvSpPr>
        <p:spPr>
          <a:xfrm>
            <a:off x="1993900" y="2493962"/>
            <a:ext cx="987425" cy="38100"/>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4" name="Google Shape;126;p22"/>
          <p:cNvSpPr/>
          <p:nvPr/>
        </p:nvSpPr>
        <p:spPr>
          <a:xfrm>
            <a:off x="1993900" y="2625725"/>
            <a:ext cx="987425" cy="38100"/>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5" name="Google Shape;127;p22"/>
          <p:cNvSpPr/>
          <p:nvPr/>
        </p:nvSpPr>
        <p:spPr>
          <a:xfrm>
            <a:off x="1993900" y="2889250"/>
            <a:ext cx="987425" cy="38100"/>
          </a:xfrm>
          <a:custGeom>
            <a:avLst/>
            <a:gdLst/>
            <a:ahLst/>
            <a:cxnLst/>
            <a:rect l="0" t="0" r="r" b="b"/>
            <a:pathLst>
              <a:path w="41141" h="1593">
                <a:moveTo>
                  <a:pt x="1" y="0"/>
                </a:moveTo>
                <a:lnTo>
                  <a:pt x="1" y="1592"/>
                </a:lnTo>
                <a:lnTo>
                  <a:pt x="41140" y="1592"/>
                </a:lnTo>
                <a:lnTo>
                  <a:pt x="41140" y="0"/>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6" name="Google Shape;128;p22"/>
          <p:cNvSpPr/>
          <p:nvPr/>
        </p:nvSpPr>
        <p:spPr>
          <a:xfrm>
            <a:off x="1993900" y="3019425"/>
            <a:ext cx="987425" cy="39687"/>
          </a:xfrm>
          <a:custGeom>
            <a:avLst/>
            <a:gdLst/>
            <a:ahLst/>
            <a:cxnLst/>
            <a:rect l="0" t="0" r="r" b="b"/>
            <a:pathLst>
              <a:path w="41141" h="1593">
                <a:moveTo>
                  <a:pt x="1" y="0"/>
                </a:moveTo>
                <a:lnTo>
                  <a:pt x="1" y="1592"/>
                </a:lnTo>
                <a:lnTo>
                  <a:pt x="41140" y="1592"/>
                </a:lnTo>
                <a:lnTo>
                  <a:pt x="41140"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7" name="Google Shape;129;p22"/>
          <p:cNvSpPr/>
          <p:nvPr/>
        </p:nvSpPr>
        <p:spPr>
          <a:xfrm>
            <a:off x="1993900" y="3282950"/>
            <a:ext cx="987425" cy="38100"/>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8" name="Google Shape;130;p22"/>
          <p:cNvSpPr/>
          <p:nvPr/>
        </p:nvSpPr>
        <p:spPr>
          <a:xfrm>
            <a:off x="58737" y="1966912"/>
            <a:ext cx="1704975" cy="38100"/>
          </a:xfrm>
          <a:custGeom>
            <a:avLst/>
            <a:gdLst/>
            <a:ahLst/>
            <a:cxnLst/>
            <a:rect l="0" t="0" r="r" b="b"/>
            <a:pathLst>
              <a:path w="71072" h="1593">
                <a:moveTo>
                  <a:pt x="0" y="1"/>
                </a:moveTo>
                <a:lnTo>
                  <a:pt x="0" y="1593"/>
                </a:lnTo>
                <a:lnTo>
                  <a:pt x="71071" y="1593"/>
                </a:lnTo>
                <a:lnTo>
                  <a:pt x="71071"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09" name="Google Shape;131;p22"/>
          <p:cNvSpPr/>
          <p:nvPr/>
        </p:nvSpPr>
        <p:spPr>
          <a:xfrm>
            <a:off x="58737" y="2098675"/>
            <a:ext cx="1704975" cy="38100"/>
          </a:xfrm>
          <a:custGeom>
            <a:avLst/>
            <a:gdLst/>
            <a:ahLst/>
            <a:cxnLst/>
            <a:rect l="0" t="0" r="r" b="b"/>
            <a:pathLst>
              <a:path w="71072" h="1593">
                <a:moveTo>
                  <a:pt x="0" y="1"/>
                </a:moveTo>
                <a:lnTo>
                  <a:pt x="0" y="1593"/>
                </a:lnTo>
                <a:lnTo>
                  <a:pt x="71071" y="1593"/>
                </a:lnTo>
                <a:lnTo>
                  <a:pt x="71071"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0" name="Google Shape;132;p22"/>
          <p:cNvSpPr/>
          <p:nvPr/>
        </p:nvSpPr>
        <p:spPr>
          <a:xfrm>
            <a:off x="58737" y="2363787"/>
            <a:ext cx="1147762" cy="38100"/>
          </a:xfrm>
          <a:custGeom>
            <a:avLst/>
            <a:gdLst/>
            <a:ahLst/>
            <a:cxnLst/>
            <a:rect l="0" t="0" r="r" b="b"/>
            <a:pathLst>
              <a:path w="47827" h="1594">
                <a:moveTo>
                  <a:pt x="0" y="1"/>
                </a:moveTo>
                <a:lnTo>
                  <a:pt x="0" y="1593"/>
                </a:lnTo>
                <a:lnTo>
                  <a:pt x="47827" y="1593"/>
                </a:lnTo>
                <a:lnTo>
                  <a:pt x="4782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1" name="Google Shape;133;p22"/>
          <p:cNvSpPr/>
          <p:nvPr/>
        </p:nvSpPr>
        <p:spPr>
          <a:xfrm>
            <a:off x="2108200" y="1701800"/>
            <a:ext cx="701675" cy="114300"/>
          </a:xfrm>
          <a:custGeom>
            <a:avLst/>
            <a:gdLst/>
            <a:ahLst/>
            <a:cxnLst/>
            <a:rect l="0" t="0" r="r" b="b"/>
            <a:pathLst>
              <a:path w="29232" h="4778">
                <a:moveTo>
                  <a:pt x="1" y="1"/>
                </a:moveTo>
                <a:lnTo>
                  <a:pt x="1" y="4777"/>
                </a:lnTo>
                <a:lnTo>
                  <a:pt x="29232" y="4777"/>
                </a:lnTo>
                <a:lnTo>
                  <a:pt x="29232"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2" name="Google Shape;134;p22"/>
          <p:cNvSpPr/>
          <p:nvPr/>
        </p:nvSpPr>
        <p:spPr>
          <a:xfrm>
            <a:off x="560387" y="1701800"/>
            <a:ext cx="700087" cy="114300"/>
          </a:xfrm>
          <a:custGeom>
            <a:avLst/>
            <a:gdLst/>
            <a:ahLst/>
            <a:cxnLst/>
            <a:rect l="0" t="0" r="r" b="b"/>
            <a:pathLst>
              <a:path w="29168" h="4778">
                <a:moveTo>
                  <a:pt x="0" y="1"/>
                </a:moveTo>
                <a:lnTo>
                  <a:pt x="0" y="4777"/>
                </a:lnTo>
                <a:lnTo>
                  <a:pt x="29167" y="4777"/>
                </a:lnTo>
                <a:lnTo>
                  <a:pt x="29167"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3" name="Google Shape;135;p22"/>
          <p:cNvSpPr/>
          <p:nvPr/>
        </p:nvSpPr>
        <p:spPr>
          <a:xfrm>
            <a:off x="-1539875" y="2987675"/>
            <a:ext cx="735012" cy="1489075"/>
          </a:xfrm>
          <a:custGeom>
            <a:avLst/>
            <a:gdLst/>
            <a:ahLst/>
            <a:cxnLst/>
            <a:rect l="0" t="0" r="r" b="b"/>
            <a:pathLst>
              <a:path w="30633" h="62029">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4" name="Google Shape;136;p22"/>
          <p:cNvSpPr/>
          <p:nvPr/>
        </p:nvSpPr>
        <p:spPr>
          <a:xfrm>
            <a:off x="-1209675" y="4038600"/>
            <a:ext cx="76200" cy="381000"/>
          </a:xfrm>
          <a:custGeom>
            <a:avLst/>
            <a:gdLst/>
            <a:ahLst/>
            <a:cxnLst/>
            <a:rect l="0" t="0" r="r" b="b"/>
            <a:pathLst>
              <a:path w="3185" h="15922">
                <a:moveTo>
                  <a:pt x="0" y="1"/>
                </a:moveTo>
                <a:lnTo>
                  <a:pt x="0" y="15922"/>
                </a:lnTo>
                <a:lnTo>
                  <a:pt x="3185" y="15922"/>
                </a:lnTo>
                <a:lnTo>
                  <a:pt x="318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5" name="Google Shape;137;p22"/>
          <p:cNvSpPr/>
          <p:nvPr/>
        </p:nvSpPr>
        <p:spPr>
          <a:xfrm>
            <a:off x="23812" y="395287"/>
            <a:ext cx="1228725" cy="425450"/>
          </a:xfrm>
          <a:custGeom>
            <a:avLst/>
            <a:gdLst/>
            <a:ahLst/>
            <a:cxnLst/>
            <a:rect l="0" t="0" r="r" b="b"/>
            <a:pathLst>
              <a:path w="51203" h="17768">
                <a:moveTo>
                  <a:pt x="49611" y="1592"/>
                </a:moveTo>
                <a:lnTo>
                  <a:pt x="49611" y="16176"/>
                </a:lnTo>
                <a:lnTo>
                  <a:pt x="1593" y="16176"/>
                </a:lnTo>
                <a:lnTo>
                  <a:pt x="1593" y="1592"/>
                </a:lnTo>
                <a:close/>
                <a:moveTo>
                  <a:pt x="1" y="0"/>
                </a:moveTo>
                <a:lnTo>
                  <a:pt x="1" y="17768"/>
                </a:lnTo>
                <a:lnTo>
                  <a:pt x="51203" y="17768"/>
                </a:lnTo>
                <a:lnTo>
                  <a:pt x="51203"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6" name="Google Shape;138;p22"/>
          <p:cNvSpPr/>
          <p:nvPr/>
        </p:nvSpPr>
        <p:spPr>
          <a:xfrm>
            <a:off x="2605087" y="100012"/>
            <a:ext cx="1101725" cy="368300"/>
          </a:xfrm>
          <a:custGeom>
            <a:avLst/>
            <a:gdLst/>
            <a:ahLst/>
            <a:cxnLst/>
            <a:rect l="0" t="0" r="r" b="b"/>
            <a:pathLst>
              <a:path w="45917" h="15364">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7" name="Google Shape;139;p22"/>
          <p:cNvSpPr/>
          <p:nvPr/>
        </p:nvSpPr>
        <p:spPr>
          <a:xfrm>
            <a:off x="-742950" y="2273300"/>
            <a:ext cx="234950" cy="200025"/>
          </a:xfrm>
          <a:custGeom>
            <a:avLst/>
            <a:gdLst/>
            <a:ahLst/>
            <a:cxnLst/>
            <a:rect l="0" t="0" r="r" b="b"/>
            <a:pathLst>
              <a:path w="9745" h="8337">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8" name="Google Shape;140;p22"/>
          <p:cNvSpPr/>
          <p:nvPr/>
        </p:nvSpPr>
        <p:spPr>
          <a:xfrm>
            <a:off x="2386012" y="1417637"/>
            <a:ext cx="233362" cy="201612"/>
          </a:xfrm>
          <a:custGeom>
            <a:avLst/>
            <a:gdLst/>
            <a:ahLst/>
            <a:cxnLst/>
            <a:rect l="0" t="0" r="r" b="b"/>
            <a:pathLst>
              <a:path w="9745" h="8356">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19" name="Google Shape;141;p22"/>
          <p:cNvSpPr/>
          <p:nvPr/>
        </p:nvSpPr>
        <p:spPr>
          <a:xfrm>
            <a:off x="3338512" y="2473325"/>
            <a:ext cx="190500" cy="161925"/>
          </a:xfrm>
          <a:custGeom>
            <a:avLst/>
            <a:gdLst/>
            <a:ahLst/>
            <a:cxnLst/>
            <a:rect l="0" t="0" r="r" b="b"/>
            <a:pathLst>
              <a:path w="7898" h="6721">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0" name="Google Shape;142;p22"/>
          <p:cNvSpPr/>
          <p:nvPr/>
        </p:nvSpPr>
        <p:spPr>
          <a:xfrm>
            <a:off x="742950" y="4508500"/>
            <a:ext cx="188912" cy="163512"/>
          </a:xfrm>
          <a:custGeom>
            <a:avLst/>
            <a:gdLst/>
            <a:ahLst/>
            <a:cxnLst/>
            <a:rect l="0" t="0" r="r" b="b"/>
            <a:pathLst>
              <a:path w="7898" h="6783">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1" name="Google Shape;143;p22"/>
          <p:cNvSpPr/>
          <p:nvPr/>
        </p:nvSpPr>
        <p:spPr>
          <a:xfrm>
            <a:off x="3910012" y="755650"/>
            <a:ext cx="188912" cy="161925"/>
          </a:xfrm>
          <a:custGeom>
            <a:avLst/>
            <a:gdLst/>
            <a:ahLst/>
            <a:cxnLst/>
            <a:rect l="0" t="0" r="r" b="b"/>
            <a:pathLst>
              <a:path w="7834" h="6769">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2" name="Google Shape;144;p22"/>
          <p:cNvSpPr/>
          <p:nvPr/>
        </p:nvSpPr>
        <p:spPr>
          <a:xfrm>
            <a:off x="1220787" y="4211637"/>
            <a:ext cx="276225" cy="200025"/>
          </a:xfrm>
          <a:custGeom>
            <a:avLst/>
            <a:gdLst/>
            <a:ahLst/>
            <a:cxnLst/>
            <a:rect l="0" t="0" r="r" b="b"/>
            <a:pathLst>
              <a:path w="11510" h="8315">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3" name="Google Shape;145;p22"/>
          <p:cNvSpPr/>
          <p:nvPr/>
        </p:nvSpPr>
        <p:spPr>
          <a:xfrm>
            <a:off x="-708025" y="2509837"/>
            <a:ext cx="196850" cy="1401762"/>
          </a:xfrm>
          <a:custGeom>
            <a:avLst/>
            <a:gdLst/>
            <a:ahLst/>
            <a:cxnLst/>
            <a:rect l="0" t="0" r="r" b="b"/>
            <a:pathLst>
              <a:path w="8152" h="58399">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4" name="Google Shape;146;p22"/>
          <p:cNvSpPr/>
          <p:nvPr/>
        </p:nvSpPr>
        <p:spPr>
          <a:xfrm>
            <a:off x="3578225" y="1712912"/>
            <a:ext cx="779462" cy="717550"/>
          </a:xfrm>
          <a:custGeom>
            <a:avLst/>
            <a:gdLst/>
            <a:ahLst/>
            <a:cxnLst/>
            <a:rect l="0" t="0" r="r" b="b"/>
            <a:pathLst>
              <a:path w="32480" h="29869">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5" name="Google Shape;147;p22"/>
          <p:cNvSpPr/>
          <p:nvPr/>
        </p:nvSpPr>
        <p:spPr>
          <a:xfrm>
            <a:off x="-1387475" y="827087"/>
            <a:ext cx="931862" cy="717550"/>
          </a:xfrm>
          <a:custGeom>
            <a:avLst/>
            <a:gdLst/>
            <a:ahLst/>
            <a:cxnLst/>
            <a:rect l="0" t="0" r="r" b="b"/>
            <a:pathLst>
              <a:path w="38849" h="2986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6" name="Google Shape;148;p22"/>
          <p:cNvSpPr/>
          <p:nvPr/>
        </p:nvSpPr>
        <p:spPr>
          <a:xfrm>
            <a:off x="3328987" y="2971800"/>
            <a:ext cx="236537" cy="1473200"/>
          </a:xfrm>
          <a:custGeom>
            <a:avLst/>
            <a:gdLst/>
            <a:ahLst/>
            <a:cxnLst/>
            <a:rect l="0" t="0" r="r" b="b"/>
            <a:pathLst>
              <a:path w="9872" h="6139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7" name="Google Shape;149;p22"/>
          <p:cNvSpPr/>
          <p:nvPr/>
        </p:nvSpPr>
        <p:spPr>
          <a:xfrm>
            <a:off x="3759200" y="2919412"/>
            <a:ext cx="127000" cy="71437"/>
          </a:xfrm>
          <a:custGeom>
            <a:avLst/>
            <a:gdLst/>
            <a:ahLst/>
            <a:cxnLst/>
            <a:rect l="0" t="0" r="r" b="b"/>
            <a:pathLst>
              <a:path w="5267" h="29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8" name="Google Shape;150;p22"/>
          <p:cNvSpPr/>
          <p:nvPr/>
        </p:nvSpPr>
        <p:spPr>
          <a:xfrm>
            <a:off x="4206875" y="3632200"/>
            <a:ext cx="150812" cy="169862"/>
          </a:xfrm>
          <a:custGeom>
            <a:avLst/>
            <a:gdLst/>
            <a:ahLst/>
            <a:cxnLst/>
            <a:rect l="0" t="0" r="r" b="b"/>
            <a:pathLst>
              <a:path w="6305" h="707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29" name="Google Shape;151;p22"/>
          <p:cNvSpPr/>
          <p:nvPr/>
        </p:nvSpPr>
        <p:spPr>
          <a:xfrm>
            <a:off x="3902075" y="2990850"/>
            <a:ext cx="301625" cy="314325"/>
          </a:xfrm>
          <a:custGeom>
            <a:avLst/>
            <a:gdLst/>
            <a:ahLst/>
            <a:cxnLst/>
            <a:rect l="0" t="0" r="r" b="b"/>
            <a:pathLst>
              <a:path w="12547" h="13125">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0" name="Google Shape;152;p22"/>
          <p:cNvSpPr/>
          <p:nvPr/>
        </p:nvSpPr>
        <p:spPr>
          <a:xfrm>
            <a:off x="3359150" y="2801937"/>
            <a:ext cx="234950" cy="150812"/>
          </a:xfrm>
          <a:custGeom>
            <a:avLst/>
            <a:gdLst/>
            <a:ahLst/>
            <a:cxnLst/>
            <a:rect l="0" t="0" r="r" b="b"/>
            <a:pathLst>
              <a:path w="9788" h="6305">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1" name="Google Shape;153;p22"/>
          <p:cNvSpPr/>
          <p:nvPr/>
        </p:nvSpPr>
        <p:spPr>
          <a:xfrm>
            <a:off x="4240212" y="3481387"/>
            <a:ext cx="57150" cy="112712"/>
          </a:xfrm>
          <a:custGeom>
            <a:avLst/>
            <a:gdLst/>
            <a:ahLst/>
            <a:cxnLst/>
            <a:rect l="0" t="0" r="r" b="b"/>
            <a:pathLst>
              <a:path w="2353" h="472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2" name="Google Shape;154;p22"/>
          <p:cNvSpPr/>
          <p:nvPr/>
        </p:nvSpPr>
        <p:spPr>
          <a:xfrm>
            <a:off x="3622675" y="2876550"/>
            <a:ext cx="117475" cy="57150"/>
          </a:xfrm>
          <a:custGeom>
            <a:avLst/>
            <a:gdLst/>
            <a:ahLst/>
            <a:cxnLst/>
            <a:rect l="0" t="0" r="r" b="b"/>
            <a:pathLst>
              <a:path w="4841" h="2386">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3" name="Google Shape;155;p22"/>
          <p:cNvSpPr/>
          <p:nvPr/>
        </p:nvSpPr>
        <p:spPr>
          <a:xfrm>
            <a:off x="4191000" y="3335337"/>
            <a:ext cx="74612" cy="111125"/>
          </a:xfrm>
          <a:custGeom>
            <a:avLst/>
            <a:gdLst/>
            <a:ahLst/>
            <a:cxnLst/>
            <a:rect l="0" t="0" r="r" b="b"/>
            <a:pathLst>
              <a:path w="3067" h="4621">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4" name="Google Shape;156;p22"/>
          <p:cNvSpPr/>
          <p:nvPr/>
        </p:nvSpPr>
        <p:spPr>
          <a:xfrm>
            <a:off x="-1914525" y="1987550"/>
            <a:ext cx="215900" cy="415925"/>
          </a:xfrm>
          <a:custGeom>
            <a:avLst/>
            <a:gdLst/>
            <a:ahLst/>
            <a:cxnLst/>
            <a:rect l="0" t="0" r="r" b="b"/>
            <a:pathLst>
              <a:path w="8980" h="17326">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5" name="Google Shape;157;p22"/>
          <p:cNvSpPr/>
          <p:nvPr/>
        </p:nvSpPr>
        <p:spPr>
          <a:xfrm>
            <a:off x="-1743075" y="2579687"/>
            <a:ext cx="88900" cy="104775"/>
          </a:xfrm>
          <a:custGeom>
            <a:avLst/>
            <a:gdLst/>
            <a:ahLst/>
            <a:cxnLst/>
            <a:rect l="0" t="0" r="r" b="b"/>
            <a:pathLst>
              <a:path w="3657" h="4325">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6" name="Google Shape;158;p22"/>
          <p:cNvSpPr/>
          <p:nvPr/>
        </p:nvSpPr>
        <p:spPr>
          <a:xfrm>
            <a:off x="-1797050" y="2439987"/>
            <a:ext cx="68262" cy="109537"/>
          </a:xfrm>
          <a:custGeom>
            <a:avLst/>
            <a:gdLst/>
            <a:ahLst/>
            <a:cxnLst/>
            <a:rect l="0" t="0" r="r" b="b"/>
            <a:pathLst>
              <a:path w="2867" h="4556">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7" name="Google Shape;159;p22"/>
          <p:cNvSpPr/>
          <p:nvPr/>
        </p:nvSpPr>
        <p:spPr>
          <a:xfrm>
            <a:off x="-1778000" y="1844675"/>
            <a:ext cx="76200" cy="109537"/>
          </a:xfrm>
          <a:custGeom>
            <a:avLst/>
            <a:gdLst/>
            <a:ahLst/>
            <a:cxnLst/>
            <a:rect l="0" t="0" r="r" b="b"/>
            <a:pathLst>
              <a:path w="3232" h="4516">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8" name="Google Shape;160;p22"/>
          <p:cNvSpPr/>
          <p:nvPr/>
        </p:nvSpPr>
        <p:spPr>
          <a:xfrm>
            <a:off x="-1647825" y="1517650"/>
            <a:ext cx="214312" cy="214312"/>
          </a:xfrm>
          <a:custGeom>
            <a:avLst/>
            <a:gdLst/>
            <a:ahLst/>
            <a:cxnLst/>
            <a:rect l="0" t="0" r="r" b="b"/>
            <a:pathLst>
              <a:path w="8917" h="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39" name="Google Shape;161;p22"/>
          <p:cNvSpPr/>
          <p:nvPr/>
        </p:nvSpPr>
        <p:spPr>
          <a:xfrm>
            <a:off x="-1709737" y="1717675"/>
            <a:ext cx="87312" cy="100012"/>
          </a:xfrm>
          <a:custGeom>
            <a:avLst/>
            <a:gdLst/>
            <a:ahLst/>
            <a:cxnLst/>
            <a:rect l="0" t="0" r="r" b="b"/>
            <a:pathLst>
              <a:path w="3631" h="417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0" name="Google Shape;162;p22"/>
          <p:cNvSpPr/>
          <p:nvPr/>
        </p:nvSpPr>
        <p:spPr>
          <a:xfrm>
            <a:off x="-1658937" y="2705100"/>
            <a:ext cx="222250" cy="227012"/>
          </a:xfrm>
          <a:custGeom>
            <a:avLst/>
            <a:gdLst/>
            <a:ahLst/>
            <a:cxnLst/>
            <a:rect l="0" t="0" r="r" b="b"/>
            <a:pathLst>
              <a:path w="9278" h="941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1" name="Google Shape;163;p22"/>
          <p:cNvSpPr/>
          <p:nvPr/>
        </p:nvSpPr>
        <p:spPr>
          <a:xfrm>
            <a:off x="-828675" y="4537075"/>
            <a:ext cx="309562" cy="315912"/>
          </a:xfrm>
          <a:custGeom>
            <a:avLst/>
            <a:gdLst/>
            <a:ahLst/>
            <a:cxnLst/>
            <a:rect l="0" t="0" r="r" b="b"/>
            <a:pathLst>
              <a:path w="12897" h="13134">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2" name="Google Shape;164;p22"/>
          <p:cNvSpPr/>
          <p:nvPr/>
        </p:nvSpPr>
        <p:spPr>
          <a:xfrm>
            <a:off x="-368300" y="4908550"/>
            <a:ext cx="125412" cy="58737"/>
          </a:xfrm>
          <a:custGeom>
            <a:avLst/>
            <a:gdLst/>
            <a:ahLst/>
            <a:cxnLst/>
            <a:rect l="0" t="0" r="r" b="b"/>
            <a:pathLst>
              <a:path w="5233" h="2414">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3" name="Google Shape;165;p22"/>
          <p:cNvSpPr/>
          <p:nvPr/>
        </p:nvSpPr>
        <p:spPr>
          <a:xfrm>
            <a:off x="-919162" y="4248150"/>
            <a:ext cx="53975" cy="112712"/>
          </a:xfrm>
          <a:custGeom>
            <a:avLst/>
            <a:gdLst/>
            <a:ahLst/>
            <a:cxnLst/>
            <a:rect l="0" t="0" r="r" b="b"/>
            <a:pathLst>
              <a:path w="2235" h="4672">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4" name="Google Shape;166;p22"/>
          <p:cNvSpPr/>
          <p:nvPr/>
        </p:nvSpPr>
        <p:spPr>
          <a:xfrm>
            <a:off x="-887412" y="4397375"/>
            <a:ext cx="71437" cy="109537"/>
          </a:xfrm>
          <a:custGeom>
            <a:avLst/>
            <a:gdLst/>
            <a:ahLst/>
            <a:cxnLst/>
            <a:rect l="0" t="0" r="r" b="b"/>
            <a:pathLst>
              <a:path w="2995" h="459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5" name="Google Shape;167;p22"/>
          <p:cNvSpPr/>
          <p:nvPr/>
        </p:nvSpPr>
        <p:spPr>
          <a:xfrm>
            <a:off x="-977900" y="4038600"/>
            <a:ext cx="150812" cy="171450"/>
          </a:xfrm>
          <a:custGeom>
            <a:avLst/>
            <a:gdLst/>
            <a:ahLst/>
            <a:cxnLst/>
            <a:rect l="0" t="0" r="r" b="b"/>
            <a:pathLst>
              <a:path w="6305" h="7133">
                <a:moveTo>
                  <a:pt x="0" y="0"/>
                </a:moveTo>
                <a:lnTo>
                  <a:pt x="0" y="6305"/>
                </a:lnTo>
                <a:lnTo>
                  <a:pt x="2357" y="6305"/>
                </a:lnTo>
                <a:cubicBezTo>
                  <a:pt x="2357" y="6751"/>
                  <a:pt x="2739" y="7133"/>
                  <a:pt x="3184" y="7133"/>
                </a:cubicBezTo>
                <a:cubicBezTo>
                  <a:pt x="3567" y="7133"/>
                  <a:pt x="3949" y="6751"/>
                  <a:pt x="3949" y="6305"/>
                </a:cubicBezTo>
                <a:lnTo>
                  <a:pt x="6305" y="6305"/>
                </a:lnTo>
                <a:lnTo>
                  <a:pt x="6305"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6" name="Google Shape;168;p22"/>
          <p:cNvSpPr/>
          <p:nvPr/>
        </p:nvSpPr>
        <p:spPr>
          <a:xfrm>
            <a:off x="-509587" y="4852987"/>
            <a:ext cx="125412" cy="69850"/>
          </a:xfrm>
          <a:custGeom>
            <a:avLst/>
            <a:gdLst/>
            <a:ahLst/>
            <a:cxnLst/>
            <a:rect l="0" t="0" r="r" b="b"/>
            <a:pathLst>
              <a:path w="5252" h="2934">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7" name="Google Shape;169;p22"/>
          <p:cNvSpPr/>
          <p:nvPr/>
        </p:nvSpPr>
        <p:spPr>
          <a:xfrm>
            <a:off x="-209550" y="4891087"/>
            <a:ext cx="228600" cy="150812"/>
          </a:xfrm>
          <a:custGeom>
            <a:avLst/>
            <a:gdLst/>
            <a:ahLst/>
            <a:cxnLst/>
            <a:rect l="0" t="0" r="r" b="b"/>
            <a:pathLst>
              <a:path w="9490" h="6305">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8" name="Google Shape;170;p22"/>
          <p:cNvSpPr/>
          <p:nvPr/>
        </p:nvSpPr>
        <p:spPr>
          <a:xfrm>
            <a:off x="1330325" y="1643062"/>
            <a:ext cx="231775" cy="231775"/>
          </a:xfrm>
          <a:custGeom>
            <a:avLst/>
            <a:gdLst/>
            <a:ahLst/>
            <a:cxnLst/>
            <a:rect l="0" t="0" r="r" b="b"/>
            <a:pathLst>
              <a:path w="9618" h="9618">
                <a:moveTo>
                  <a:pt x="1" y="1"/>
                </a:moveTo>
                <a:lnTo>
                  <a:pt x="1" y="9617"/>
                </a:lnTo>
                <a:lnTo>
                  <a:pt x="9617" y="9617"/>
                </a:lnTo>
                <a:lnTo>
                  <a:pt x="961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49" name="Google Shape;171;p22"/>
          <p:cNvSpPr/>
          <p:nvPr/>
        </p:nvSpPr>
        <p:spPr>
          <a:xfrm>
            <a:off x="2386012" y="588962"/>
            <a:ext cx="230187" cy="230187"/>
          </a:xfrm>
          <a:custGeom>
            <a:avLst/>
            <a:gdLst/>
            <a:ahLst/>
            <a:cxnLst/>
            <a:rect l="0" t="0" r="r" b="b"/>
            <a:pathLst>
              <a:path w="9617" h="9618">
                <a:moveTo>
                  <a:pt x="1" y="1"/>
                </a:moveTo>
                <a:lnTo>
                  <a:pt x="1" y="9617"/>
                </a:lnTo>
                <a:lnTo>
                  <a:pt x="9617" y="9617"/>
                </a:lnTo>
                <a:lnTo>
                  <a:pt x="9617"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0" name="Google Shape;172;p22"/>
          <p:cNvSpPr/>
          <p:nvPr/>
        </p:nvSpPr>
        <p:spPr>
          <a:xfrm>
            <a:off x="2963862" y="588962"/>
            <a:ext cx="230187" cy="230187"/>
          </a:xfrm>
          <a:custGeom>
            <a:avLst/>
            <a:gdLst/>
            <a:ahLst/>
            <a:cxnLst/>
            <a:rect l="0" t="0" r="r" b="b"/>
            <a:pathLst>
              <a:path w="9617" h="9618">
                <a:moveTo>
                  <a:pt x="0" y="1"/>
                </a:moveTo>
                <a:lnTo>
                  <a:pt x="0" y="9617"/>
                </a:lnTo>
                <a:lnTo>
                  <a:pt x="9617" y="9617"/>
                </a:lnTo>
                <a:lnTo>
                  <a:pt x="961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1" name="Google Shape;173;p22"/>
          <p:cNvSpPr/>
          <p:nvPr/>
        </p:nvSpPr>
        <p:spPr>
          <a:xfrm>
            <a:off x="-493712" y="4067175"/>
            <a:ext cx="454025" cy="584200"/>
          </a:xfrm>
          <a:custGeom>
            <a:avLst/>
            <a:gdLst/>
            <a:ahLst/>
            <a:cxnLst/>
            <a:rect l="0" t="0" r="r" b="b"/>
            <a:pathLst>
              <a:path w="18915" h="24328">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2" name="Google Shape;174;p22"/>
          <p:cNvSpPr/>
          <p:nvPr/>
        </p:nvSpPr>
        <p:spPr>
          <a:xfrm>
            <a:off x="-398462" y="4164012"/>
            <a:ext cx="268287" cy="39687"/>
          </a:xfrm>
          <a:custGeom>
            <a:avLst/>
            <a:gdLst/>
            <a:ahLst/>
            <a:cxnLst/>
            <a:rect l="0" t="0" r="r" b="b"/>
            <a:pathLst>
              <a:path w="11209" h="1593">
                <a:moveTo>
                  <a:pt x="1" y="0"/>
                </a:moveTo>
                <a:lnTo>
                  <a:pt x="1" y="1592"/>
                </a:lnTo>
                <a:lnTo>
                  <a:pt x="11209" y="1592"/>
                </a:lnTo>
                <a:lnTo>
                  <a:pt x="1120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3" name="Google Shape;175;p22"/>
          <p:cNvSpPr/>
          <p:nvPr/>
        </p:nvSpPr>
        <p:spPr>
          <a:xfrm>
            <a:off x="-398462" y="4238625"/>
            <a:ext cx="268287" cy="38100"/>
          </a:xfrm>
          <a:custGeom>
            <a:avLst/>
            <a:gdLst/>
            <a:ahLst/>
            <a:cxnLst/>
            <a:rect l="0" t="0" r="r" b="b"/>
            <a:pathLst>
              <a:path w="11209" h="1593">
                <a:moveTo>
                  <a:pt x="1" y="0"/>
                </a:moveTo>
                <a:lnTo>
                  <a:pt x="1" y="1592"/>
                </a:lnTo>
                <a:lnTo>
                  <a:pt x="11209" y="1592"/>
                </a:lnTo>
                <a:lnTo>
                  <a:pt x="1120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4" name="Google Shape;176;p22"/>
          <p:cNvSpPr/>
          <p:nvPr/>
        </p:nvSpPr>
        <p:spPr>
          <a:xfrm>
            <a:off x="-398462" y="4311650"/>
            <a:ext cx="212725" cy="38100"/>
          </a:xfrm>
          <a:custGeom>
            <a:avLst/>
            <a:gdLst/>
            <a:ahLst/>
            <a:cxnLst/>
            <a:rect l="0" t="0" r="r" b="b"/>
            <a:pathLst>
              <a:path w="8853" h="1594">
                <a:moveTo>
                  <a:pt x="1" y="1"/>
                </a:moveTo>
                <a:lnTo>
                  <a:pt x="1" y="1593"/>
                </a:lnTo>
                <a:lnTo>
                  <a:pt x="8853" y="1593"/>
                </a:lnTo>
                <a:lnTo>
                  <a:pt x="8853"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5" name="Google Shape;177;p22"/>
          <p:cNvSpPr/>
          <p:nvPr/>
        </p:nvSpPr>
        <p:spPr>
          <a:xfrm>
            <a:off x="3959225" y="2384425"/>
            <a:ext cx="385762" cy="428625"/>
          </a:xfrm>
          <a:custGeom>
            <a:avLst/>
            <a:gdLst/>
            <a:ahLst/>
            <a:cxnLst/>
            <a:rect l="0" t="0" r="r" b="b"/>
            <a:pathLst>
              <a:path w="16049" h="17833">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6" name="Google Shape;178;p22"/>
          <p:cNvSpPr/>
          <p:nvPr/>
        </p:nvSpPr>
        <p:spPr>
          <a:xfrm>
            <a:off x="1338262" y="153987"/>
            <a:ext cx="504825" cy="431800"/>
          </a:xfrm>
          <a:custGeom>
            <a:avLst/>
            <a:gdLst/>
            <a:ahLst/>
            <a:cxnLst/>
            <a:rect l="0" t="0" r="r" b="b"/>
            <a:pathLst>
              <a:path w="21016" h="18002">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7" name="Google Shape;179;p22"/>
          <p:cNvSpPr/>
          <p:nvPr/>
        </p:nvSpPr>
        <p:spPr>
          <a:xfrm>
            <a:off x="1484312" y="233362"/>
            <a:ext cx="96837" cy="225425"/>
          </a:xfrm>
          <a:custGeom>
            <a:avLst/>
            <a:gdLst/>
            <a:ahLst/>
            <a:cxnLst/>
            <a:rect l="0" t="0" r="r" b="b"/>
            <a:pathLst>
              <a:path w="4076" h="9426">
                <a:moveTo>
                  <a:pt x="2484" y="1"/>
                </a:moveTo>
                <a:lnTo>
                  <a:pt x="2484" y="5668"/>
                </a:lnTo>
                <a:lnTo>
                  <a:pt x="0" y="8279"/>
                </a:lnTo>
                <a:lnTo>
                  <a:pt x="1146" y="9426"/>
                </a:lnTo>
                <a:lnTo>
                  <a:pt x="4076" y="6305"/>
                </a:lnTo>
                <a:lnTo>
                  <a:pt x="4076"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8" name="Google Shape;180;p22"/>
          <p:cNvSpPr/>
          <p:nvPr/>
        </p:nvSpPr>
        <p:spPr>
          <a:xfrm>
            <a:off x="-1092200" y="2430462"/>
            <a:ext cx="165100" cy="166687"/>
          </a:xfrm>
          <a:custGeom>
            <a:avLst/>
            <a:gdLst/>
            <a:ahLst/>
            <a:cxnLst/>
            <a:rect l="0" t="0" r="r" b="b"/>
            <a:pathLst>
              <a:path w="6879" h="6942">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59" name="Google Shape;181;p22"/>
          <p:cNvSpPr/>
          <p:nvPr/>
        </p:nvSpPr>
        <p:spPr>
          <a:xfrm>
            <a:off x="-488950" y="1446212"/>
            <a:ext cx="144462" cy="144462"/>
          </a:xfrm>
          <a:custGeom>
            <a:avLst/>
            <a:gdLst/>
            <a:ahLst/>
            <a:cxnLst/>
            <a:rect l="0" t="0" r="r" b="b"/>
            <a:pathLst>
              <a:path w="6051" h="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0" name="Google Shape;182;p22"/>
          <p:cNvSpPr/>
          <p:nvPr/>
        </p:nvSpPr>
        <p:spPr>
          <a:xfrm>
            <a:off x="3937000" y="266700"/>
            <a:ext cx="142875" cy="144462"/>
          </a:xfrm>
          <a:custGeom>
            <a:avLst/>
            <a:gdLst/>
            <a:ahLst/>
            <a:cxnLst/>
            <a:rect l="0" t="0" r="r" b="b"/>
            <a:pathLst>
              <a:path w="5988" h="6051">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1" name="Google Shape;183;p22"/>
          <p:cNvSpPr/>
          <p:nvPr/>
        </p:nvSpPr>
        <p:spPr>
          <a:xfrm>
            <a:off x="-1092200" y="2698750"/>
            <a:ext cx="165100" cy="166687"/>
          </a:xfrm>
          <a:custGeom>
            <a:avLst/>
            <a:gdLst/>
            <a:ahLst/>
            <a:cxnLst/>
            <a:rect l="0" t="0" r="r" b="b"/>
            <a:pathLst>
              <a:path w="6879" h="6942">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2" name="Google Shape;184;p22"/>
          <p:cNvSpPr/>
          <p:nvPr/>
        </p:nvSpPr>
        <p:spPr>
          <a:xfrm>
            <a:off x="169862" y="1435100"/>
            <a:ext cx="165100" cy="166687"/>
          </a:xfrm>
          <a:custGeom>
            <a:avLst/>
            <a:gdLst/>
            <a:ahLst/>
            <a:cxnLst/>
            <a:rect l="0" t="0" r="r" b="b"/>
            <a:pathLst>
              <a:path w="6879" h="6943">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3" name="Google Shape;185;p22"/>
          <p:cNvSpPr/>
          <p:nvPr/>
        </p:nvSpPr>
        <p:spPr>
          <a:xfrm>
            <a:off x="849312" y="1454150"/>
            <a:ext cx="1454150" cy="130175"/>
          </a:xfrm>
          <a:custGeom>
            <a:avLst/>
            <a:gdLst/>
            <a:ahLst/>
            <a:cxnLst/>
            <a:rect l="0" t="0" r="r" b="b"/>
            <a:pathLst>
              <a:path w="60564" h="5415">
                <a:moveTo>
                  <a:pt x="55851" y="1"/>
                </a:moveTo>
                <a:lnTo>
                  <a:pt x="55851" y="1912"/>
                </a:lnTo>
                <a:lnTo>
                  <a:pt x="1083" y="1912"/>
                </a:lnTo>
                <a:cubicBezTo>
                  <a:pt x="0" y="1912"/>
                  <a:pt x="0" y="3504"/>
                  <a:pt x="1083" y="3504"/>
                </a:cubicBezTo>
                <a:lnTo>
                  <a:pt x="55851" y="3504"/>
                </a:lnTo>
                <a:lnTo>
                  <a:pt x="55851" y="5414"/>
                </a:lnTo>
                <a:lnTo>
                  <a:pt x="60564" y="2676"/>
                </a:lnTo>
                <a:lnTo>
                  <a:pt x="55851"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4" name="Google Shape;186;p22"/>
          <p:cNvSpPr/>
          <p:nvPr/>
        </p:nvSpPr>
        <p:spPr>
          <a:xfrm>
            <a:off x="-847725" y="158750"/>
            <a:ext cx="2016125" cy="590550"/>
          </a:xfrm>
          <a:custGeom>
            <a:avLst/>
            <a:gdLst/>
            <a:ahLst/>
            <a:cxnLst/>
            <a:rect l="0" t="0" r="r" b="b"/>
            <a:pathLst>
              <a:path w="84064" h="24647">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5" name="Google Shape;187;p22"/>
          <p:cNvSpPr/>
          <p:nvPr/>
        </p:nvSpPr>
        <p:spPr>
          <a:xfrm>
            <a:off x="3446462" y="531812"/>
            <a:ext cx="809625" cy="1066800"/>
          </a:xfrm>
          <a:custGeom>
            <a:avLst/>
            <a:gdLst/>
            <a:ahLst/>
            <a:cxnLst/>
            <a:rect l="0" t="0" r="r" b="b"/>
            <a:pathLst>
              <a:path w="33753" h="44452">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6" name="Google Shape;188;p22"/>
          <p:cNvSpPr/>
          <p:nvPr/>
        </p:nvSpPr>
        <p:spPr>
          <a:xfrm>
            <a:off x="-1255712" y="482600"/>
            <a:ext cx="130175" cy="301625"/>
          </a:xfrm>
          <a:custGeom>
            <a:avLst/>
            <a:gdLst/>
            <a:ahLst/>
            <a:cxnLst/>
            <a:rect l="0" t="0" r="r" b="b"/>
            <a:pathLst>
              <a:path w="5414" h="12595">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7" name="Google Shape;189;p22"/>
          <p:cNvSpPr/>
          <p:nvPr/>
        </p:nvSpPr>
        <p:spPr>
          <a:xfrm>
            <a:off x="-431800" y="3597275"/>
            <a:ext cx="128587" cy="303212"/>
          </a:xfrm>
          <a:custGeom>
            <a:avLst/>
            <a:gdLst/>
            <a:ahLst/>
            <a:cxnLst/>
            <a:rect l="0" t="0" r="r" b="b"/>
            <a:pathLst>
              <a:path w="5414" h="1261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8" name="Google Shape;190;p22"/>
          <p:cNvSpPr/>
          <p:nvPr/>
        </p:nvSpPr>
        <p:spPr>
          <a:xfrm>
            <a:off x="-1074737" y="482600"/>
            <a:ext cx="128587" cy="301625"/>
          </a:xfrm>
          <a:custGeom>
            <a:avLst/>
            <a:gdLst/>
            <a:ahLst/>
            <a:cxnLst/>
            <a:rect l="0" t="0" r="r" b="b"/>
            <a:pathLst>
              <a:path w="5350" h="12595">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69" name="Google Shape;191;p22"/>
          <p:cNvSpPr/>
          <p:nvPr/>
        </p:nvSpPr>
        <p:spPr>
          <a:xfrm>
            <a:off x="-431800" y="1941512"/>
            <a:ext cx="128587" cy="1601787"/>
          </a:xfrm>
          <a:custGeom>
            <a:avLst/>
            <a:gdLst/>
            <a:ahLst/>
            <a:cxnLst/>
            <a:rect l="0" t="0" r="r" b="b"/>
            <a:pathLst>
              <a:path w="5414" h="66741">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0" name="Google Shape;192;p22"/>
          <p:cNvSpPr/>
          <p:nvPr/>
        </p:nvSpPr>
        <p:spPr>
          <a:xfrm>
            <a:off x="3208337" y="4535487"/>
            <a:ext cx="1006475" cy="153987"/>
          </a:xfrm>
          <a:custGeom>
            <a:avLst/>
            <a:gdLst/>
            <a:ahLst/>
            <a:cxnLst/>
            <a:rect l="0" t="0" r="r" b="b"/>
            <a:pathLst>
              <a:path w="41905" h="6369">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1" name="Google Shape;193;p22"/>
          <p:cNvSpPr/>
          <p:nvPr/>
        </p:nvSpPr>
        <p:spPr>
          <a:xfrm>
            <a:off x="168275" y="4665662"/>
            <a:ext cx="1181100" cy="377825"/>
          </a:xfrm>
          <a:custGeom>
            <a:avLst/>
            <a:gdLst/>
            <a:ahLst/>
            <a:cxnLst/>
            <a:rect l="0" t="0" r="r" b="b"/>
            <a:pathLst>
              <a:path w="49209" h="15754">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2" name="Google Shape;194;p22"/>
          <p:cNvSpPr/>
          <p:nvPr/>
        </p:nvSpPr>
        <p:spPr>
          <a:xfrm>
            <a:off x="-1357312" y="2565400"/>
            <a:ext cx="190500" cy="160337"/>
          </a:xfrm>
          <a:custGeom>
            <a:avLst/>
            <a:gdLst/>
            <a:ahLst/>
            <a:cxnLst/>
            <a:rect l="0" t="0" r="r" b="b"/>
            <a:pathLst>
              <a:path w="7898" h="6721">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3" name="Google Shape;195;p22"/>
          <p:cNvSpPr/>
          <p:nvPr/>
        </p:nvSpPr>
        <p:spPr>
          <a:xfrm>
            <a:off x="-1317625" y="1616075"/>
            <a:ext cx="595312" cy="130175"/>
          </a:xfrm>
          <a:custGeom>
            <a:avLst/>
            <a:gdLst/>
            <a:ahLst/>
            <a:cxnLst/>
            <a:rect l="0" t="0" r="r" b="b"/>
            <a:pathLst>
              <a:path w="24774" h="541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4" name="Google Shape;196;p22"/>
          <p:cNvSpPr/>
          <p:nvPr/>
        </p:nvSpPr>
        <p:spPr>
          <a:xfrm>
            <a:off x="3689350" y="3381375"/>
            <a:ext cx="169862" cy="436562"/>
          </a:xfrm>
          <a:custGeom>
            <a:avLst/>
            <a:gdLst/>
            <a:ahLst/>
            <a:cxnLst/>
            <a:rect l="0" t="0" r="r" b="b"/>
            <a:pathLst>
              <a:path w="7070" h="18215">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5" name="Google Shape;197;p22"/>
          <p:cNvSpPr/>
          <p:nvPr/>
        </p:nvSpPr>
        <p:spPr>
          <a:xfrm>
            <a:off x="3875087" y="3379787"/>
            <a:ext cx="171450" cy="438150"/>
          </a:xfrm>
          <a:custGeom>
            <a:avLst/>
            <a:gdLst/>
            <a:ahLst/>
            <a:cxnLst/>
            <a:rect l="0" t="0" r="r" b="b"/>
            <a:pathLst>
              <a:path w="7134" h="18279">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6" name="Google Shape;198;p22"/>
          <p:cNvSpPr/>
          <p:nvPr/>
        </p:nvSpPr>
        <p:spPr>
          <a:xfrm>
            <a:off x="3779837" y="3467100"/>
            <a:ext cx="176212" cy="112712"/>
          </a:xfrm>
          <a:custGeom>
            <a:avLst/>
            <a:gdLst/>
            <a:ahLst/>
            <a:cxnLst/>
            <a:rect l="0" t="0" r="r" b="b"/>
            <a:pathLst>
              <a:path w="7388" h="465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7" name="Google Shape;199;p22"/>
          <p:cNvSpPr/>
          <p:nvPr/>
        </p:nvSpPr>
        <p:spPr>
          <a:xfrm>
            <a:off x="3867150" y="3617912"/>
            <a:ext cx="0" cy="0"/>
          </a:xfrm>
          <a:custGeom>
            <a:avLst/>
            <a:gdLst/>
            <a:ahLst/>
            <a:cxnLst/>
            <a:rect l="0" t="0" r="r" b="b"/>
            <a:pathLst>
              <a:path w="1" h="1">
                <a:moveTo>
                  <a:pt x="0" y="0"/>
                </a:moveTo>
                <a:lnTo>
                  <a:pt x="0"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8" name="Google Shape;200;p22"/>
          <p:cNvSpPr/>
          <p:nvPr/>
        </p:nvSpPr>
        <p:spPr>
          <a:xfrm>
            <a:off x="3651250" y="3330575"/>
            <a:ext cx="428625" cy="38100"/>
          </a:xfrm>
          <a:custGeom>
            <a:avLst/>
            <a:gdLst/>
            <a:ahLst/>
            <a:cxnLst/>
            <a:rect l="0" t="0" r="r" b="b"/>
            <a:pathLst>
              <a:path w="17896" h="1593">
                <a:moveTo>
                  <a:pt x="0" y="1"/>
                </a:moveTo>
                <a:lnTo>
                  <a:pt x="0" y="1593"/>
                </a:lnTo>
                <a:lnTo>
                  <a:pt x="17895" y="1593"/>
                </a:lnTo>
                <a:lnTo>
                  <a:pt x="1789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79" name="Google Shape;201;p22"/>
          <p:cNvSpPr/>
          <p:nvPr/>
        </p:nvSpPr>
        <p:spPr>
          <a:xfrm>
            <a:off x="3651250" y="3830637"/>
            <a:ext cx="428625" cy="38100"/>
          </a:xfrm>
          <a:custGeom>
            <a:avLst/>
            <a:gdLst/>
            <a:ahLst/>
            <a:cxnLst/>
            <a:rect l="0" t="0" r="r" b="b"/>
            <a:pathLst>
              <a:path w="17896" h="1593">
                <a:moveTo>
                  <a:pt x="0" y="1"/>
                </a:moveTo>
                <a:lnTo>
                  <a:pt x="0" y="1593"/>
                </a:lnTo>
                <a:lnTo>
                  <a:pt x="17895" y="1593"/>
                </a:lnTo>
                <a:lnTo>
                  <a:pt x="1789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0" name="Google Shape;202;p22"/>
          <p:cNvSpPr/>
          <p:nvPr/>
        </p:nvSpPr>
        <p:spPr>
          <a:xfrm>
            <a:off x="3773487" y="1882775"/>
            <a:ext cx="117475" cy="169862"/>
          </a:xfrm>
          <a:custGeom>
            <a:avLst/>
            <a:gdLst/>
            <a:ahLst/>
            <a:cxnLst/>
            <a:rect l="0" t="0" r="r" b="b"/>
            <a:pathLst>
              <a:path w="4903" h="707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1" name="Google Shape;203;p22"/>
          <p:cNvSpPr/>
          <p:nvPr/>
        </p:nvSpPr>
        <p:spPr>
          <a:xfrm>
            <a:off x="3905250" y="1882775"/>
            <a:ext cx="133350" cy="169862"/>
          </a:xfrm>
          <a:custGeom>
            <a:avLst/>
            <a:gdLst/>
            <a:ahLst/>
            <a:cxnLst/>
            <a:rect l="0" t="0" r="r" b="b"/>
            <a:pathLst>
              <a:path w="5541" h="707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2" name="Google Shape;204;p22"/>
          <p:cNvSpPr/>
          <p:nvPr/>
        </p:nvSpPr>
        <p:spPr>
          <a:xfrm>
            <a:off x="4068762" y="1882775"/>
            <a:ext cx="117475" cy="169862"/>
          </a:xfrm>
          <a:custGeom>
            <a:avLst/>
            <a:gdLst/>
            <a:ahLst/>
            <a:cxnLst/>
            <a:rect l="0" t="0" r="r" b="b"/>
            <a:pathLst>
              <a:path w="4841" h="707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3" name="Google Shape;205;p22"/>
          <p:cNvSpPr/>
          <p:nvPr/>
        </p:nvSpPr>
        <p:spPr>
          <a:xfrm>
            <a:off x="-522287" y="482600"/>
            <a:ext cx="88900" cy="169862"/>
          </a:xfrm>
          <a:custGeom>
            <a:avLst/>
            <a:gdLst/>
            <a:ahLst/>
            <a:cxnLst/>
            <a:rect l="0" t="0" r="r" b="b"/>
            <a:pathLst>
              <a:path w="3694" h="713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4" name="Google Shape;206;p22"/>
          <p:cNvSpPr/>
          <p:nvPr/>
        </p:nvSpPr>
        <p:spPr>
          <a:xfrm>
            <a:off x="-415925" y="479425"/>
            <a:ext cx="142875" cy="174625"/>
          </a:xfrm>
          <a:custGeom>
            <a:avLst/>
            <a:gdLst/>
            <a:ahLst/>
            <a:cxnLst/>
            <a:rect l="0" t="0" r="r" b="b"/>
            <a:pathLst>
              <a:path w="5924" h="7325">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5" name="Google Shape;207;p22"/>
          <p:cNvSpPr/>
          <p:nvPr/>
        </p:nvSpPr>
        <p:spPr>
          <a:xfrm>
            <a:off x="-1214437" y="1001712"/>
            <a:ext cx="131762" cy="169862"/>
          </a:xfrm>
          <a:custGeom>
            <a:avLst/>
            <a:gdLst/>
            <a:ahLst/>
            <a:cxnLst/>
            <a:rect l="0" t="0" r="r" b="b"/>
            <a:pathLst>
              <a:path w="5478" h="707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6" name="Google Shape;208;p22"/>
          <p:cNvSpPr/>
          <p:nvPr/>
        </p:nvSpPr>
        <p:spPr>
          <a:xfrm>
            <a:off x="-1066800" y="1001712"/>
            <a:ext cx="134937" cy="169862"/>
          </a:xfrm>
          <a:custGeom>
            <a:avLst/>
            <a:gdLst/>
            <a:ahLst/>
            <a:cxnLst/>
            <a:rect l="0" t="0" r="r" b="b"/>
            <a:pathLst>
              <a:path w="5605" h="7070">
                <a:moveTo>
                  <a:pt x="1" y="1"/>
                </a:moveTo>
                <a:lnTo>
                  <a:pt x="1" y="1465"/>
                </a:lnTo>
                <a:lnTo>
                  <a:pt x="2038" y="1465"/>
                </a:lnTo>
                <a:lnTo>
                  <a:pt x="2038" y="7069"/>
                </a:lnTo>
                <a:lnTo>
                  <a:pt x="3567" y="7069"/>
                </a:lnTo>
                <a:lnTo>
                  <a:pt x="3567" y="1465"/>
                </a:lnTo>
                <a:lnTo>
                  <a:pt x="5605" y="1465"/>
                </a:lnTo>
                <a:lnTo>
                  <a:pt x="560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7" name="Google Shape;209;p22"/>
          <p:cNvSpPr/>
          <p:nvPr/>
        </p:nvSpPr>
        <p:spPr>
          <a:xfrm>
            <a:off x="-930275" y="1001712"/>
            <a:ext cx="223837" cy="169862"/>
          </a:xfrm>
          <a:custGeom>
            <a:avLst/>
            <a:gdLst/>
            <a:ahLst/>
            <a:cxnLst/>
            <a:rect l="0" t="0" r="r" b="b"/>
            <a:pathLst>
              <a:path w="9363" h="707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8" name="Google Shape;210;p22"/>
          <p:cNvSpPr/>
          <p:nvPr/>
        </p:nvSpPr>
        <p:spPr>
          <a:xfrm>
            <a:off x="-688975" y="1001712"/>
            <a:ext cx="98425" cy="169862"/>
          </a:xfrm>
          <a:custGeom>
            <a:avLst/>
            <a:gdLst/>
            <a:ahLst/>
            <a:cxnLst/>
            <a:rect l="0" t="0" r="r" b="b"/>
            <a:pathLst>
              <a:path w="4077" h="7070">
                <a:moveTo>
                  <a:pt x="1" y="1"/>
                </a:moveTo>
                <a:lnTo>
                  <a:pt x="1" y="7069"/>
                </a:lnTo>
                <a:lnTo>
                  <a:pt x="4076" y="7069"/>
                </a:lnTo>
                <a:lnTo>
                  <a:pt x="4076" y="5668"/>
                </a:lnTo>
                <a:lnTo>
                  <a:pt x="1529" y="5668"/>
                </a:lnTo>
                <a:lnTo>
                  <a:pt x="1529"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89" name="Google Shape;211;p22"/>
          <p:cNvSpPr/>
          <p:nvPr/>
        </p:nvSpPr>
        <p:spPr>
          <a:xfrm>
            <a:off x="12700" y="4484687"/>
            <a:ext cx="155575" cy="203200"/>
          </a:xfrm>
          <a:custGeom>
            <a:avLst/>
            <a:gdLst/>
            <a:ahLst/>
            <a:cxnLst/>
            <a:rect l="0" t="0" r="r" b="b"/>
            <a:pathLst>
              <a:path w="6497" h="8471">
                <a:moveTo>
                  <a:pt x="6496" y="0"/>
                </a:moveTo>
                <a:lnTo>
                  <a:pt x="0" y="3057"/>
                </a:lnTo>
                <a:lnTo>
                  <a:pt x="0" y="5413"/>
                </a:lnTo>
                <a:lnTo>
                  <a:pt x="6496" y="8470"/>
                </a:lnTo>
                <a:lnTo>
                  <a:pt x="6496" y="6560"/>
                </a:lnTo>
                <a:lnTo>
                  <a:pt x="1402" y="4267"/>
                </a:lnTo>
                <a:lnTo>
                  <a:pt x="6496" y="1911"/>
                </a:lnTo>
                <a:lnTo>
                  <a:pt x="6496"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90" name="Google Shape;212;p22"/>
          <p:cNvSpPr/>
          <p:nvPr/>
        </p:nvSpPr>
        <p:spPr>
          <a:xfrm>
            <a:off x="192087" y="4384675"/>
            <a:ext cx="198437" cy="365125"/>
          </a:xfrm>
          <a:custGeom>
            <a:avLst/>
            <a:gdLst/>
            <a:ahLst/>
            <a:cxnLst/>
            <a:rect l="0" t="0" r="r" b="b"/>
            <a:pathLst>
              <a:path w="8280" h="15222">
                <a:moveTo>
                  <a:pt x="6114" y="1"/>
                </a:moveTo>
                <a:lnTo>
                  <a:pt x="0" y="15221"/>
                </a:lnTo>
                <a:lnTo>
                  <a:pt x="2165" y="15221"/>
                </a:lnTo>
                <a:lnTo>
                  <a:pt x="8279"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791" name="Google Shape;213;p22"/>
          <p:cNvSpPr/>
          <p:nvPr/>
        </p:nvSpPr>
        <p:spPr>
          <a:xfrm>
            <a:off x="3802062" y="4086225"/>
            <a:ext cx="230187" cy="231775"/>
          </a:xfrm>
          <a:custGeom>
            <a:avLst/>
            <a:gdLst/>
            <a:ahLst/>
            <a:cxnLst/>
            <a:rect l="0" t="0" r="r" b="b"/>
            <a:pathLst>
              <a:path w="9617" h="9618">
                <a:moveTo>
                  <a:pt x="1" y="1"/>
                </a:moveTo>
                <a:lnTo>
                  <a:pt x="1" y="9617"/>
                </a:lnTo>
                <a:lnTo>
                  <a:pt x="9617" y="9617"/>
                </a:lnTo>
                <a:lnTo>
                  <a:pt x="961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pic>
        <p:nvPicPr>
          <p:cNvPr id="3" name="Picture 2">
            <a:extLst>
              <a:ext uri="{FF2B5EF4-FFF2-40B4-BE49-F238E27FC236}">
                <a16:creationId xmlns:a16="http://schemas.microsoft.com/office/drawing/2014/main" id="{BF03A640-8F57-844E-BD40-B75F7CB70DE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24700" y="1028547"/>
            <a:ext cx="978205" cy="978205"/>
          </a:xfrm>
          <a:prstGeom prst="rect">
            <a:avLst/>
          </a:prstGeom>
        </p:spPr>
      </p:pic>
      <p:pic>
        <p:nvPicPr>
          <p:cNvPr id="5" name="Picture 4">
            <a:extLst>
              <a:ext uri="{FF2B5EF4-FFF2-40B4-BE49-F238E27FC236}">
                <a16:creationId xmlns:a16="http://schemas.microsoft.com/office/drawing/2014/main" id="{135210F4-32CB-2B50-4639-9583295E490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01582" y="2125892"/>
            <a:ext cx="824439" cy="824439"/>
          </a:xfrm>
          <a:prstGeom prst="rect">
            <a:avLst/>
          </a:prstGeom>
        </p:spPr>
      </p:pic>
      <p:pic>
        <p:nvPicPr>
          <p:cNvPr id="7" name="Picture 6">
            <a:extLst>
              <a:ext uri="{FF2B5EF4-FFF2-40B4-BE49-F238E27FC236}">
                <a16:creationId xmlns:a16="http://schemas.microsoft.com/office/drawing/2014/main" id="{3CD31C07-361D-79AC-8A4F-B35C0868E5A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04248" y="3133292"/>
            <a:ext cx="1661179" cy="933883"/>
          </a:xfrm>
          <a:prstGeom prst="rect">
            <a:avLst/>
          </a:prstGeom>
        </p:spPr>
      </p:pic>
    </p:spTree>
  </p:cSld>
  <p:clrMapOvr>
    <a:masterClrMapping/>
  </p:clrMapOvr>
  <p:transition spd="slow">
    <p:circle/>
  </p:transition>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794" name="Google Shape;400;p28"/>
          <p:cNvSpPr/>
          <p:nvPr/>
        </p:nvSpPr>
        <p:spPr>
          <a:xfrm>
            <a:off x="1336675" y="3305175"/>
            <a:ext cx="2325687" cy="381000"/>
          </a:xfrm>
          <a:prstGeom prst="homePlate">
            <a:avLst>
              <a:gd name="adj" fmla="val 49963"/>
            </a:avLst>
          </a:pr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795" name="Google Shape;401;p28"/>
          <p:cNvSpPr/>
          <p:nvPr/>
        </p:nvSpPr>
        <p:spPr>
          <a:xfrm>
            <a:off x="1336675" y="2603500"/>
            <a:ext cx="2325687" cy="381000"/>
          </a:xfrm>
          <a:prstGeom prst="homePlate">
            <a:avLst>
              <a:gd name="adj" fmla="val 49963"/>
            </a:avLst>
          </a:pr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796" name="Google Shape;402;p28"/>
          <p:cNvSpPr/>
          <p:nvPr/>
        </p:nvSpPr>
        <p:spPr>
          <a:xfrm>
            <a:off x="1336675" y="1901825"/>
            <a:ext cx="2325687" cy="381000"/>
          </a:xfrm>
          <a:prstGeom prst="homePlate">
            <a:avLst>
              <a:gd name="adj" fmla="val 49963"/>
            </a:avLst>
          </a:pr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797" name="Google Shape;403;p28"/>
          <p:cNvSpPr>
            <a:spLocks noGrp="1"/>
          </p:cNvSpPr>
          <p:nvPr>
            <p:ph type="ctrTitle" idx="4"/>
          </p:nvPr>
        </p:nvSpPr>
        <p:spPr>
          <a:xfrm>
            <a:off x="998537" y="644525"/>
            <a:ext cx="7834312" cy="606425"/>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spcBef>
                <a:spcPct val="0"/>
              </a:spcBef>
              <a:spcAft>
                <a:spcPct val="0"/>
              </a:spcAft>
              <a:buClr>
                <a:srgbClr val="48FFD5"/>
              </a:buClr>
              <a:buFontTx/>
              <a:buNone/>
            </a:pPr>
            <a:r>
              <a:rPr lang="en-US" altLang="en-US" sz="3200">
                <a:solidFill>
                  <a:srgbClr val="FFFFFF"/>
                </a:solidFill>
                <a:latin typeface="Roboto Black"/>
                <a:ea typeface="Roboto Black"/>
                <a:sym typeface="Roboto Black"/>
              </a:rPr>
              <a:t>Design</a:t>
            </a:r>
          </a:p>
        </p:txBody>
      </p:sp>
      <p:sp>
        <p:nvSpPr>
          <p:cNvPr id="1048798" name="Google Shape;404;p28"/>
          <p:cNvSpPr>
            <a:spLocks noGrp="1"/>
          </p:cNvSpPr>
          <p:nvPr>
            <p:ph type="ctrTitle"/>
          </p:nvPr>
        </p:nvSpPr>
        <p:spPr>
          <a:xfrm>
            <a:off x="1557337" y="2087562"/>
            <a:ext cx="2076450" cy="196850"/>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spcBef>
                <a:spcPct val="0"/>
              </a:spcBef>
              <a:spcAft>
                <a:spcPct val="0"/>
              </a:spcAft>
              <a:buClr>
                <a:srgbClr val="48FFD5"/>
              </a:buClr>
              <a:buFontTx/>
              <a:buNone/>
            </a:pPr>
            <a:r>
              <a:rPr lang="en-US" altLang="en-US" sz="1800">
                <a:solidFill>
                  <a:srgbClr val="000000"/>
                </a:solidFill>
                <a:latin typeface="Roboto Black"/>
                <a:ea typeface="Roboto Black"/>
                <a:sym typeface="Roboto Black"/>
              </a:rPr>
              <a:t>Home page</a:t>
            </a:r>
          </a:p>
        </p:txBody>
      </p:sp>
      <p:sp>
        <p:nvSpPr>
          <p:cNvPr id="1048799" name="Google Shape;405;p28"/>
          <p:cNvSpPr>
            <a:spLocks noGrp="1"/>
          </p:cNvSpPr>
          <p:nvPr>
            <p:ph type="ctrTitle" idx="2"/>
          </p:nvPr>
        </p:nvSpPr>
        <p:spPr>
          <a:xfrm>
            <a:off x="1557337" y="3490912"/>
            <a:ext cx="2076450" cy="195262"/>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spcBef>
                <a:spcPct val="0"/>
              </a:spcBef>
              <a:spcAft>
                <a:spcPct val="0"/>
              </a:spcAft>
              <a:buClr>
                <a:srgbClr val="48FFD5"/>
              </a:buClr>
              <a:buFontTx/>
              <a:buNone/>
            </a:pPr>
            <a:r>
              <a:rPr lang="en-US" altLang="en-US" sz="1800">
                <a:solidFill>
                  <a:srgbClr val="000000"/>
                </a:solidFill>
                <a:latin typeface="Roboto Black"/>
                <a:ea typeface="Roboto Black"/>
                <a:sym typeface="Roboto Black"/>
              </a:rPr>
              <a:t>Tour</a:t>
            </a:r>
          </a:p>
        </p:txBody>
      </p:sp>
      <p:sp>
        <p:nvSpPr>
          <p:cNvPr id="1048800" name="Google Shape;406;p28"/>
          <p:cNvSpPr>
            <a:spLocks noGrp="1"/>
          </p:cNvSpPr>
          <p:nvPr>
            <p:ph type="ctrTitle" idx="3"/>
          </p:nvPr>
        </p:nvSpPr>
        <p:spPr>
          <a:xfrm>
            <a:off x="1557337" y="2789237"/>
            <a:ext cx="2076450" cy="196850"/>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spcBef>
                <a:spcPct val="0"/>
              </a:spcBef>
              <a:spcAft>
                <a:spcPct val="0"/>
              </a:spcAft>
              <a:buClr>
                <a:srgbClr val="48FFD5"/>
              </a:buClr>
              <a:buFontTx/>
              <a:buNone/>
            </a:pPr>
            <a:r>
              <a:rPr lang="en-US" altLang="en-US" sz="1800">
                <a:solidFill>
                  <a:srgbClr val="000000"/>
                </a:solidFill>
                <a:latin typeface="Roboto Black"/>
                <a:ea typeface="Roboto Black"/>
                <a:sym typeface="Roboto Black"/>
              </a:rPr>
              <a:t>About</a:t>
            </a:r>
          </a:p>
        </p:txBody>
      </p:sp>
      <p:cxnSp>
        <p:nvCxnSpPr>
          <p:cNvPr id="3145732" name="Google Shape;407;p28"/>
          <p:cNvCxnSpPr>
            <a:cxnSpLocks/>
          </p:cNvCxnSpPr>
          <p:nvPr/>
        </p:nvCxnSpPr>
        <p:spPr>
          <a:xfrm>
            <a:off x="0" y="1196975"/>
            <a:ext cx="3340100" cy="0"/>
          </a:xfrm>
          <a:prstGeom prst="straightConnector1">
            <a:avLst/>
          </a:prstGeom>
          <a:noFill/>
          <a:ln w="9525" cap="flat" cmpd="sng">
            <a:solidFill>
              <a:srgbClr val="48FFD5">
                <a:alpha val="100000"/>
              </a:srgbClr>
            </a:solidFill>
            <a:prstDash val="solid"/>
            <a:round/>
          </a:ln>
        </p:spPr>
      </p:cxnSp>
      <p:sp>
        <p:nvSpPr>
          <p:cNvPr id="1048801" name="Google Shape;408;p28"/>
          <p:cNvSpPr/>
          <p:nvPr/>
        </p:nvSpPr>
        <p:spPr>
          <a:xfrm>
            <a:off x="819150" y="1881187"/>
            <a:ext cx="425450" cy="423862"/>
          </a:xfrm>
          <a:prstGeom prst="ellipse">
            <a:avLst/>
          </a:pr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802" name="Google Shape;409;p28"/>
          <p:cNvSpPr/>
          <p:nvPr/>
        </p:nvSpPr>
        <p:spPr>
          <a:xfrm>
            <a:off x="819150" y="2582862"/>
            <a:ext cx="425450" cy="423862"/>
          </a:xfrm>
          <a:prstGeom prst="ellipse">
            <a:avLst/>
          </a:pr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803" name="Google Shape;410;p28"/>
          <p:cNvSpPr/>
          <p:nvPr/>
        </p:nvSpPr>
        <p:spPr>
          <a:xfrm>
            <a:off x="933450" y="1993900"/>
            <a:ext cx="196850" cy="196850"/>
          </a:xfrm>
          <a:custGeom>
            <a:avLst/>
            <a:gdLst/>
            <a:ahLst/>
            <a:cxnLst/>
            <a:rect l="0" t="0" r="r" b="b"/>
            <a:pathLst>
              <a:path w="86076" h="85619">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path>
            </a:pathLst>
          </a:custGeom>
          <a:solidFill>
            <a:srgbClr val="000000"/>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04" name="Google Shape;411;p28"/>
          <p:cNvSpPr/>
          <p:nvPr/>
        </p:nvSpPr>
        <p:spPr>
          <a:xfrm>
            <a:off x="819150" y="3282950"/>
            <a:ext cx="425450" cy="423862"/>
          </a:xfrm>
          <a:prstGeom prst="ellipse">
            <a:avLst/>
          </a:pr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grpSp>
        <p:nvGrpSpPr>
          <p:cNvPr id="141" name="Group 140"/>
          <p:cNvGrpSpPr/>
          <p:nvPr/>
        </p:nvGrpSpPr>
        <p:grpSpPr>
          <a:xfrm rot="10800000" flipH="1">
            <a:off x="881062" y="2711450"/>
            <a:ext cx="301625" cy="165100"/>
            <a:chOff x="1319675" y="779200"/>
            <a:chExt cx="2343875" cy="1270175"/>
          </a:xfrm>
        </p:grpSpPr>
        <p:sp>
          <p:nvSpPr>
            <p:cNvPr id="1048805" name="Google Shape;413;p28"/>
            <p:cNvSpPr/>
            <p:nvPr/>
          </p:nvSpPr>
          <p:spPr>
            <a:xfrm>
              <a:off x="1319675" y="915950"/>
              <a:ext cx="717150" cy="996650"/>
            </a:xfrm>
            <a:custGeom>
              <a:avLst/>
              <a:gdLst/>
              <a:ahLst/>
              <a:cxnLst/>
              <a:rect l="0" t="0" r="r" b="b"/>
              <a:pathLst>
                <a:path w="28686" h="39866">
                  <a:moveTo>
                    <a:pt x="28685" y="1"/>
                  </a:moveTo>
                  <a:lnTo>
                    <a:pt x="0" y="15557"/>
                  </a:lnTo>
                  <a:lnTo>
                    <a:pt x="0" y="24230"/>
                  </a:lnTo>
                  <a:lnTo>
                    <a:pt x="28685" y="39866"/>
                  </a:lnTo>
                  <a:lnTo>
                    <a:pt x="28685" y="29740"/>
                  </a:lnTo>
                  <a:lnTo>
                    <a:pt x="8713" y="19774"/>
                  </a:lnTo>
                  <a:lnTo>
                    <a:pt x="28685" y="10186"/>
                  </a:lnTo>
                  <a:lnTo>
                    <a:pt x="28685" y="1"/>
                  </a:lnTo>
                </a:path>
              </a:pathLst>
            </a:custGeom>
            <a:solidFill>
              <a:srgbClr val="000000"/>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06" name="Google Shape;414;p28"/>
            <p:cNvSpPr/>
            <p:nvPr/>
          </p:nvSpPr>
          <p:spPr>
            <a:xfrm>
              <a:off x="2159125" y="779200"/>
              <a:ext cx="626150" cy="1270175"/>
            </a:xfrm>
            <a:custGeom>
              <a:avLst/>
              <a:gdLst/>
              <a:ahLst/>
              <a:cxnLst/>
              <a:rect l="0" t="0" r="r" b="b"/>
              <a:pathLst>
                <a:path w="25046" h="50807">
                  <a:moveTo>
                    <a:pt x="19038" y="0"/>
                  </a:moveTo>
                  <a:lnTo>
                    <a:pt x="1" y="50806"/>
                  </a:lnTo>
                  <a:lnTo>
                    <a:pt x="5969" y="50806"/>
                  </a:lnTo>
                  <a:lnTo>
                    <a:pt x="25046" y="0"/>
                  </a:lnTo>
                </a:path>
              </a:pathLst>
            </a:custGeom>
            <a:solidFill>
              <a:srgbClr val="000000"/>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07" name="Google Shape;415;p28"/>
            <p:cNvSpPr/>
            <p:nvPr/>
          </p:nvSpPr>
          <p:spPr>
            <a:xfrm>
              <a:off x="2945900" y="915950"/>
              <a:ext cx="717650" cy="996650"/>
            </a:xfrm>
            <a:custGeom>
              <a:avLst/>
              <a:gdLst/>
              <a:ahLst/>
              <a:cxnLst/>
              <a:rect l="0" t="0" r="r" b="b"/>
              <a:pathLst>
                <a:path w="28706" h="39866">
                  <a:moveTo>
                    <a:pt x="0" y="1"/>
                  </a:moveTo>
                  <a:lnTo>
                    <a:pt x="0" y="10047"/>
                  </a:lnTo>
                  <a:lnTo>
                    <a:pt x="19992" y="19854"/>
                  </a:lnTo>
                  <a:lnTo>
                    <a:pt x="0" y="29740"/>
                  </a:lnTo>
                  <a:lnTo>
                    <a:pt x="0" y="39866"/>
                  </a:lnTo>
                  <a:lnTo>
                    <a:pt x="28705" y="24190"/>
                  </a:lnTo>
                  <a:lnTo>
                    <a:pt x="28705" y="15577"/>
                  </a:lnTo>
                  <a:lnTo>
                    <a:pt x="0" y="1"/>
                  </a:lnTo>
                </a:path>
              </a:pathLst>
            </a:custGeom>
            <a:solidFill>
              <a:srgbClr val="000000"/>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grpSp>
        <p:nvGrpSpPr>
          <p:cNvPr id="142" name="Group 141"/>
          <p:cNvGrpSpPr/>
          <p:nvPr/>
        </p:nvGrpSpPr>
        <p:grpSpPr>
          <a:xfrm>
            <a:off x="898525" y="3413125"/>
            <a:ext cx="266700" cy="163512"/>
            <a:chOff x="1319675" y="2389025"/>
            <a:chExt cx="2224000" cy="1370125"/>
          </a:xfrm>
        </p:grpSpPr>
        <p:sp>
          <p:nvSpPr>
            <p:cNvPr id="1048808" name="Google Shape;417;p28"/>
            <p:cNvSpPr/>
            <p:nvPr/>
          </p:nvSpPr>
          <p:spPr>
            <a:xfrm>
              <a:off x="1319675" y="2389025"/>
              <a:ext cx="1396475" cy="1369625"/>
            </a:xfrm>
            <a:custGeom>
              <a:avLst/>
              <a:gdLst/>
              <a:ahLst/>
              <a:cxnLst/>
              <a:rect l="0" t="0" r="r" b="b"/>
              <a:pathLst>
                <a:path w="55859" h="54785">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path>
              </a:pathLst>
            </a:custGeom>
            <a:solidFill>
              <a:srgbClr val="000000"/>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09" name="Google Shape;418;p28"/>
            <p:cNvSpPr/>
            <p:nvPr/>
          </p:nvSpPr>
          <p:spPr>
            <a:xfrm>
              <a:off x="2902125" y="2587450"/>
              <a:ext cx="641550" cy="1171700"/>
            </a:xfrm>
            <a:custGeom>
              <a:avLst/>
              <a:gdLst/>
              <a:ahLst/>
              <a:cxnLst/>
              <a:rect l="0" t="0" r="r" b="b"/>
              <a:pathLst>
                <a:path w="25662" h="46868">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path>
              </a:pathLst>
            </a:custGeom>
            <a:solidFill>
              <a:srgbClr val="000000"/>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sp>
        <p:nvSpPr>
          <p:cNvPr id="1048810" name="Google Shape;419;p28"/>
          <p:cNvSpPr/>
          <p:nvPr/>
        </p:nvSpPr>
        <p:spPr>
          <a:xfrm>
            <a:off x="4876800" y="2409825"/>
            <a:ext cx="2681287" cy="1731962"/>
          </a:xfrm>
          <a:custGeom>
            <a:avLst/>
            <a:gdLst/>
            <a:ahLst/>
            <a:cxnLst/>
            <a:rect l="0" t="0" r="r" b="b"/>
            <a:pathLst>
              <a:path w="176649" h="11411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11" name="Google Shape;420;p28"/>
          <p:cNvSpPr/>
          <p:nvPr/>
        </p:nvSpPr>
        <p:spPr>
          <a:xfrm>
            <a:off x="5005387" y="2541587"/>
            <a:ext cx="2424112" cy="1468437"/>
          </a:xfrm>
          <a:custGeom>
            <a:avLst/>
            <a:gdLst/>
            <a:ahLst/>
            <a:cxnLst/>
            <a:rect l="0" t="0" r="r" b="b"/>
            <a:pathLst>
              <a:path w="159737" h="96697">
                <a:moveTo>
                  <a:pt x="0" y="1"/>
                </a:moveTo>
                <a:lnTo>
                  <a:pt x="0" y="96697"/>
                </a:lnTo>
                <a:lnTo>
                  <a:pt x="159737" y="96697"/>
                </a:lnTo>
                <a:lnTo>
                  <a:pt x="159737" y="1"/>
                </a:lnTo>
              </a:path>
            </a:pathLst>
          </a:custGeom>
          <a:solidFill>
            <a:srgbClr val="0E2A47"/>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91A51"/>
              </a:solidFill>
              <a:latin typeface="Arial" charset="0"/>
              <a:ea typeface="Arial" charset="0"/>
              <a:sym typeface="Arial" charset="0"/>
            </a:endParaRPr>
          </a:p>
        </p:txBody>
      </p:sp>
      <p:sp>
        <p:nvSpPr>
          <p:cNvPr id="1048812" name="Google Shape;421;p28"/>
          <p:cNvSpPr/>
          <p:nvPr/>
        </p:nvSpPr>
        <p:spPr>
          <a:xfrm>
            <a:off x="4635500" y="4137025"/>
            <a:ext cx="3163887" cy="84137"/>
          </a:xfrm>
          <a:custGeom>
            <a:avLst/>
            <a:gdLst/>
            <a:ahLst/>
            <a:cxnLst/>
            <a:rect l="0" t="0" r="r" b="b"/>
            <a:pathLst>
              <a:path w="208378" h="5527">
                <a:moveTo>
                  <a:pt x="0" y="1"/>
                </a:moveTo>
                <a:lnTo>
                  <a:pt x="0" y="5526"/>
                </a:lnTo>
                <a:lnTo>
                  <a:pt x="208377" y="5526"/>
                </a:lnTo>
                <a:lnTo>
                  <a:pt x="20837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813" name="Google Shape;422;p28"/>
          <p:cNvSpPr/>
          <p:nvPr/>
        </p:nvSpPr>
        <p:spPr>
          <a:xfrm>
            <a:off x="5005387" y="2541587"/>
            <a:ext cx="2424112" cy="141287"/>
          </a:xfrm>
          <a:custGeom>
            <a:avLst/>
            <a:gdLst/>
            <a:ahLst/>
            <a:cxnLst/>
            <a:rect l="0" t="0" r="r" b="b"/>
            <a:pathLst>
              <a:path w="159737" h="9294">
                <a:moveTo>
                  <a:pt x="0" y="1"/>
                </a:moveTo>
                <a:lnTo>
                  <a:pt x="0" y="9294"/>
                </a:lnTo>
                <a:lnTo>
                  <a:pt x="159737" y="9294"/>
                </a:lnTo>
                <a:lnTo>
                  <a:pt x="159737" y="1"/>
                </a:lnTo>
              </a:path>
            </a:pathLst>
          </a:custGeom>
          <a:solidFill>
            <a:srgbClr val="0E2A47"/>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14" name="Google Shape;423;p28"/>
          <p:cNvSpPr/>
          <p:nvPr/>
        </p:nvSpPr>
        <p:spPr>
          <a:xfrm>
            <a:off x="5143500" y="2743200"/>
            <a:ext cx="1030287" cy="520700"/>
          </a:xfrm>
          <a:custGeom>
            <a:avLst/>
            <a:gdLst/>
            <a:ahLst/>
            <a:cxnLst/>
            <a:rect l="0" t="0" r="r" b="b"/>
            <a:pathLst>
              <a:path w="67814" h="34326">
                <a:moveTo>
                  <a:pt x="1" y="1"/>
                </a:moveTo>
                <a:lnTo>
                  <a:pt x="1" y="34326"/>
                </a:lnTo>
                <a:lnTo>
                  <a:pt x="67813" y="34326"/>
                </a:lnTo>
                <a:lnTo>
                  <a:pt x="67813"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15" name="Google Shape;424;p28"/>
          <p:cNvSpPr/>
          <p:nvPr/>
        </p:nvSpPr>
        <p:spPr>
          <a:xfrm>
            <a:off x="5221287" y="2833687"/>
            <a:ext cx="296862" cy="298450"/>
          </a:xfrm>
          <a:custGeom>
            <a:avLst/>
            <a:gdLst/>
            <a:ahLst/>
            <a:cxnLst/>
            <a:rect l="0" t="0" r="r" b="b"/>
            <a:pathLst>
              <a:path w="19592" h="19591">
                <a:moveTo>
                  <a:pt x="1" y="0"/>
                </a:moveTo>
                <a:lnTo>
                  <a:pt x="1" y="19591"/>
                </a:lnTo>
                <a:lnTo>
                  <a:pt x="19591" y="19591"/>
                </a:lnTo>
                <a:lnTo>
                  <a:pt x="19591" y="0"/>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16" name="Google Shape;425;p28"/>
          <p:cNvSpPr/>
          <p:nvPr/>
        </p:nvSpPr>
        <p:spPr>
          <a:xfrm>
            <a:off x="5500687" y="3535362"/>
            <a:ext cx="908050" cy="328612"/>
          </a:xfrm>
          <a:custGeom>
            <a:avLst/>
            <a:gdLst/>
            <a:ahLst/>
            <a:cxnLst/>
            <a:rect l="0" t="0" r="r" b="b"/>
            <a:pathLst>
              <a:path w="59861" h="21684">
                <a:moveTo>
                  <a:pt x="1" y="1"/>
                </a:moveTo>
                <a:lnTo>
                  <a:pt x="1" y="21684"/>
                </a:lnTo>
                <a:lnTo>
                  <a:pt x="59860" y="21684"/>
                </a:lnTo>
                <a:lnTo>
                  <a:pt x="5986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17" name="Google Shape;426;p28"/>
          <p:cNvSpPr/>
          <p:nvPr/>
        </p:nvSpPr>
        <p:spPr>
          <a:xfrm>
            <a:off x="5561012" y="3609975"/>
            <a:ext cx="679450" cy="53975"/>
          </a:xfrm>
          <a:custGeom>
            <a:avLst/>
            <a:gdLst/>
            <a:ahLst/>
            <a:cxnLst/>
            <a:rect l="0" t="0" r="r" b="b"/>
            <a:pathLst>
              <a:path w="44791" h="3518">
                <a:moveTo>
                  <a:pt x="1" y="1"/>
                </a:moveTo>
                <a:lnTo>
                  <a:pt x="1" y="3517"/>
                </a:lnTo>
                <a:lnTo>
                  <a:pt x="44791" y="3517"/>
                </a:lnTo>
                <a:lnTo>
                  <a:pt x="44791" y="1"/>
                </a:lnTo>
              </a:path>
            </a:pathLst>
          </a:custGeom>
          <a:solidFill>
            <a:srgbClr val="0E2A47"/>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E2A47"/>
              </a:solidFill>
              <a:latin typeface="Arial" charset="0"/>
              <a:ea typeface="Arial" charset="0"/>
              <a:sym typeface="Arial" charset="0"/>
            </a:endParaRPr>
          </a:p>
        </p:txBody>
      </p:sp>
      <p:sp>
        <p:nvSpPr>
          <p:cNvPr id="1048818" name="Google Shape;427;p28"/>
          <p:cNvSpPr/>
          <p:nvPr/>
        </p:nvSpPr>
        <p:spPr>
          <a:xfrm>
            <a:off x="5561012" y="3711575"/>
            <a:ext cx="525462" cy="50800"/>
          </a:xfrm>
          <a:custGeom>
            <a:avLst/>
            <a:gdLst/>
            <a:ahLst/>
            <a:cxnLst/>
            <a:rect l="0" t="0" r="r" b="b"/>
            <a:pathLst>
              <a:path w="34661" h="3434">
                <a:moveTo>
                  <a:pt x="1" y="1"/>
                </a:moveTo>
                <a:lnTo>
                  <a:pt x="1" y="3433"/>
                </a:lnTo>
                <a:lnTo>
                  <a:pt x="34661" y="3433"/>
                </a:lnTo>
                <a:lnTo>
                  <a:pt x="34661" y="1"/>
                </a:lnTo>
              </a:path>
            </a:pathLst>
          </a:custGeom>
          <a:solidFill>
            <a:srgbClr val="0E2A47"/>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E2A47"/>
              </a:solidFill>
              <a:latin typeface="Arial" charset="0"/>
              <a:ea typeface="Arial" charset="0"/>
              <a:sym typeface="Arial" charset="0"/>
            </a:endParaRPr>
          </a:p>
        </p:txBody>
      </p:sp>
      <p:sp>
        <p:nvSpPr>
          <p:cNvPr id="1048819" name="Google Shape;428;p28"/>
          <p:cNvSpPr/>
          <p:nvPr/>
        </p:nvSpPr>
        <p:spPr>
          <a:xfrm>
            <a:off x="5180012" y="3535362"/>
            <a:ext cx="323850" cy="328612"/>
          </a:xfrm>
          <a:custGeom>
            <a:avLst/>
            <a:gdLst/>
            <a:ahLst/>
            <a:cxnLst/>
            <a:rect l="0" t="0" r="r" b="b"/>
            <a:pathLst>
              <a:path w="21266" h="21684">
                <a:moveTo>
                  <a:pt x="1" y="1"/>
                </a:moveTo>
                <a:lnTo>
                  <a:pt x="1" y="21684"/>
                </a:lnTo>
                <a:lnTo>
                  <a:pt x="21265" y="21684"/>
                </a:lnTo>
                <a:lnTo>
                  <a:pt x="2126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20" name="Google Shape;429;p28"/>
          <p:cNvSpPr/>
          <p:nvPr/>
        </p:nvSpPr>
        <p:spPr>
          <a:xfrm>
            <a:off x="5243512" y="3644900"/>
            <a:ext cx="217487" cy="109537"/>
          </a:xfrm>
          <a:custGeom>
            <a:avLst/>
            <a:gdLst/>
            <a:ahLst/>
            <a:cxnLst/>
            <a:rect l="0" t="0" r="r" b="b"/>
            <a:pathLst>
              <a:path w="14409" h="7211">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21" name="Google Shape;430;p28"/>
          <p:cNvSpPr/>
          <p:nvPr/>
        </p:nvSpPr>
        <p:spPr>
          <a:xfrm>
            <a:off x="5683250" y="3292475"/>
            <a:ext cx="704850" cy="155575"/>
          </a:xfrm>
          <a:custGeom>
            <a:avLst/>
            <a:gdLst/>
            <a:ahLst/>
            <a:cxnLst/>
            <a:rect l="0" t="0" r="r" b="b"/>
            <a:pathLst>
              <a:path w="46382" h="10214">
                <a:moveTo>
                  <a:pt x="1" y="0"/>
                </a:moveTo>
                <a:lnTo>
                  <a:pt x="1" y="10214"/>
                </a:lnTo>
                <a:lnTo>
                  <a:pt x="46381" y="10214"/>
                </a:lnTo>
                <a:lnTo>
                  <a:pt x="46381"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22" name="Google Shape;431;p28"/>
          <p:cNvSpPr/>
          <p:nvPr/>
        </p:nvSpPr>
        <p:spPr>
          <a:xfrm>
            <a:off x="5683250" y="3100387"/>
            <a:ext cx="704850" cy="155575"/>
          </a:xfrm>
          <a:custGeom>
            <a:avLst/>
            <a:gdLst/>
            <a:ahLst/>
            <a:cxnLst/>
            <a:rect l="0" t="0" r="r" b="b"/>
            <a:pathLst>
              <a:path w="46382" h="10215">
                <a:moveTo>
                  <a:pt x="1" y="0"/>
                </a:moveTo>
                <a:lnTo>
                  <a:pt x="1" y="10214"/>
                </a:lnTo>
                <a:lnTo>
                  <a:pt x="46381" y="10214"/>
                </a:lnTo>
                <a:lnTo>
                  <a:pt x="46381" y="0"/>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23" name="Google Shape;432;p28"/>
          <p:cNvSpPr/>
          <p:nvPr/>
        </p:nvSpPr>
        <p:spPr>
          <a:xfrm>
            <a:off x="6388100" y="3101975"/>
            <a:ext cx="155575" cy="155575"/>
          </a:xfrm>
          <a:custGeom>
            <a:avLst/>
            <a:gdLst/>
            <a:ahLst/>
            <a:cxnLst/>
            <a:rect l="0" t="0" r="r" b="b"/>
            <a:pathLst>
              <a:path w="10214" h="10214">
                <a:moveTo>
                  <a:pt x="0" y="0"/>
                </a:moveTo>
                <a:lnTo>
                  <a:pt x="0" y="10214"/>
                </a:lnTo>
                <a:lnTo>
                  <a:pt x="10214" y="10214"/>
                </a:lnTo>
                <a:lnTo>
                  <a:pt x="10214" y="0"/>
                </a:lnTo>
              </a:path>
            </a:pathLst>
          </a:custGeom>
          <a:solidFill>
            <a:srgbClr val="48FFD5"/>
          </a:solidFill>
          <a:ln w="952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24" name="Google Shape;433;p28"/>
          <p:cNvSpPr/>
          <p:nvPr/>
        </p:nvSpPr>
        <p:spPr>
          <a:xfrm>
            <a:off x="6580187" y="3182937"/>
            <a:ext cx="744537" cy="712787"/>
          </a:xfrm>
          <a:custGeom>
            <a:avLst/>
            <a:gdLst/>
            <a:ahLst/>
            <a:cxnLst/>
            <a:rect l="0" t="0" r="r" b="b"/>
            <a:pathLst>
              <a:path w="49061" h="47051">
                <a:moveTo>
                  <a:pt x="1" y="1"/>
                </a:moveTo>
                <a:lnTo>
                  <a:pt x="1" y="47051"/>
                </a:lnTo>
                <a:lnTo>
                  <a:pt x="49060" y="47051"/>
                </a:lnTo>
                <a:lnTo>
                  <a:pt x="49060"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25" name="Google Shape;434;p28"/>
          <p:cNvSpPr/>
          <p:nvPr/>
        </p:nvSpPr>
        <p:spPr>
          <a:xfrm>
            <a:off x="6669087" y="3214687"/>
            <a:ext cx="728662" cy="623887"/>
          </a:xfrm>
          <a:custGeom>
            <a:avLst/>
            <a:gdLst/>
            <a:ahLst/>
            <a:cxnLst/>
            <a:rect l="0" t="0" r="r" b="b"/>
            <a:pathLst>
              <a:path w="47973" h="41069">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path>
            </a:pathLst>
          </a:custGeom>
          <a:solidFill>
            <a:srgbClr val="0E2A47"/>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E2A47"/>
              </a:solidFill>
              <a:latin typeface="Arial" charset="0"/>
              <a:ea typeface="Arial" charset="0"/>
              <a:sym typeface="Arial" charset="0"/>
            </a:endParaRPr>
          </a:p>
        </p:txBody>
      </p:sp>
      <p:sp>
        <p:nvSpPr>
          <p:cNvPr id="1048826" name="Google Shape;435;p28"/>
          <p:cNvSpPr/>
          <p:nvPr/>
        </p:nvSpPr>
        <p:spPr>
          <a:xfrm>
            <a:off x="6905625" y="3363912"/>
            <a:ext cx="185737" cy="328612"/>
          </a:xfrm>
          <a:custGeom>
            <a:avLst/>
            <a:gdLst/>
            <a:ahLst/>
            <a:cxnLst/>
            <a:rect l="0" t="0" r="r" b="b"/>
            <a:pathLst>
              <a:path w="12308" h="2161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path>
            </a:pathLst>
          </a:custGeom>
          <a:solidFill>
            <a:srgbClr val="0E2A47"/>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E2A47"/>
              </a:solidFill>
              <a:latin typeface="Arial" charset="0"/>
              <a:ea typeface="Arial" charset="0"/>
              <a:sym typeface="Arial" charset="0"/>
            </a:endParaRPr>
          </a:p>
        </p:txBody>
      </p:sp>
      <p:sp>
        <p:nvSpPr>
          <p:cNvPr id="1048827" name="Google Shape;436;p28"/>
          <p:cNvSpPr/>
          <p:nvPr/>
        </p:nvSpPr>
        <p:spPr>
          <a:xfrm>
            <a:off x="6858000" y="1366837"/>
            <a:ext cx="1476375" cy="1960562"/>
          </a:xfrm>
          <a:custGeom>
            <a:avLst/>
            <a:gdLst/>
            <a:ahLst/>
            <a:cxnLst/>
            <a:rect l="0" t="0" r="r" b="b"/>
            <a:pathLst>
              <a:path w="97282" h="129096">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28" name="Google Shape;437;p28"/>
          <p:cNvSpPr/>
          <p:nvPr/>
        </p:nvSpPr>
        <p:spPr>
          <a:xfrm>
            <a:off x="6977062" y="1511300"/>
            <a:ext cx="1241425" cy="1500187"/>
          </a:xfrm>
          <a:custGeom>
            <a:avLst/>
            <a:gdLst/>
            <a:ahLst/>
            <a:cxnLst/>
            <a:rect l="0" t="0" r="r" b="b"/>
            <a:pathLst>
              <a:path w="81794" h="98874">
                <a:moveTo>
                  <a:pt x="0" y="0"/>
                </a:moveTo>
                <a:lnTo>
                  <a:pt x="0" y="98873"/>
                </a:lnTo>
                <a:lnTo>
                  <a:pt x="81794" y="98873"/>
                </a:lnTo>
                <a:lnTo>
                  <a:pt x="81794" y="0"/>
                </a:lnTo>
              </a:path>
            </a:pathLst>
          </a:custGeom>
          <a:solidFill>
            <a:srgbClr val="0E2A47"/>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zh-CN" altLang="en-US" u="none">
              <a:solidFill>
                <a:srgbClr val="000000"/>
              </a:solidFill>
              <a:latin typeface="Arial" charset="0"/>
              <a:ea typeface="Arial" charset="0"/>
              <a:sym typeface="Arial" charset="0"/>
            </a:endParaRPr>
          </a:p>
        </p:txBody>
      </p:sp>
      <p:sp>
        <p:nvSpPr>
          <p:cNvPr id="1048829" name="Google Shape;438;p28"/>
          <p:cNvSpPr/>
          <p:nvPr/>
        </p:nvSpPr>
        <p:spPr>
          <a:xfrm>
            <a:off x="7513637" y="3087687"/>
            <a:ext cx="185737" cy="158750"/>
          </a:xfrm>
          <a:custGeom>
            <a:avLst/>
            <a:gdLst/>
            <a:ahLst/>
            <a:cxnLst/>
            <a:rect l="0" t="0" r="r" b="b"/>
            <a:pathLst>
              <a:path w="12224" h="1048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path>
            </a:pathLst>
          </a:custGeom>
          <a:solidFill>
            <a:srgbClr val="0E2A47"/>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Tree>
  </p:cSld>
  <p:clrMapOvr>
    <a:masterClrMapping/>
  </p:clrMapOvr>
  <p:transition spd="slow">
    <p:circl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832" name="Google Shape;622;p32"/>
          <p:cNvSpPr>
            <a:spLocks noGrp="1"/>
          </p:cNvSpPr>
          <p:nvPr>
            <p:ph type="ctrTitle" idx="6"/>
          </p:nvPr>
        </p:nvSpPr>
        <p:spPr>
          <a:xfrm>
            <a:off x="311150" y="644525"/>
            <a:ext cx="8521700" cy="606425"/>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ctr">
              <a:spcBef>
                <a:spcPct val="0"/>
              </a:spcBef>
              <a:spcAft>
                <a:spcPct val="0"/>
              </a:spcAft>
              <a:buClr>
                <a:srgbClr val="E3E9ED"/>
              </a:buClr>
              <a:buFontTx/>
              <a:buNone/>
            </a:pPr>
            <a:r>
              <a:rPr lang="en-US" altLang="en-US" sz="4000" b="1" i="1" u="sng">
                <a:solidFill>
                  <a:srgbClr val="FFFFFF"/>
                </a:solidFill>
                <a:effectLst>
                  <a:outerShdw blurRad="38100" dist="38100" dir="2700000" algn="br" rotWithShape="0">
                    <a:srgbClr val="000000"/>
                  </a:outerShdw>
                </a:effectLst>
                <a:latin typeface="Roboto Black"/>
                <a:ea typeface="Roboto Black"/>
                <a:sym typeface="Roboto Black"/>
              </a:rPr>
              <a:t>Conclusion</a:t>
            </a:r>
          </a:p>
        </p:txBody>
      </p:sp>
      <p:cxnSp>
        <p:nvCxnSpPr>
          <p:cNvPr id="3145733" name="Google Shape;647;p32"/>
          <p:cNvCxnSpPr>
            <a:cxnSpLocks/>
          </p:cNvCxnSpPr>
          <p:nvPr/>
        </p:nvCxnSpPr>
        <p:spPr>
          <a:xfrm>
            <a:off x="311150" y="1192212"/>
            <a:ext cx="8521700" cy="0"/>
          </a:xfrm>
          <a:prstGeom prst="straightConnector1">
            <a:avLst/>
          </a:prstGeom>
          <a:noFill/>
          <a:ln w="9525" cap="flat" cmpd="sng">
            <a:solidFill>
              <a:srgbClr val="48FFD5">
                <a:alpha val="100000"/>
              </a:srgbClr>
            </a:solidFill>
            <a:prstDash val="solid"/>
            <a:round/>
          </a:ln>
        </p:spPr>
      </p:cxnSp>
      <p:sp>
        <p:nvSpPr>
          <p:cNvPr id="1048833" name="Rectangle 1048832"/>
          <p:cNvSpPr/>
          <p:nvPr/>
        </p:nvSpPr>
        <p:spPr>
          <a:xfrm>
            <a:off x="534987" y="1798637"/>
            <a:ext cx="8074025" cy="1766887"/>
          </a:xfrm>
          <a:prstGeom prst="rect">
            <a:avLst/>
          </a:prstGeom>
          <a:noFill/>
          <a:ln>
            <a:noFill/>
          </a:ln>
        </p:spPr>
        <p:txBody>
          <a:bodyPr vert="horz" lIns="91440" tIns="45720" rIns="91440" bIns="45720" anchor="t">
            <a:spAutoFit/>
          </a:bodyP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lvl="0" algn="ctr"/>
            <a:r>
              <a:rPr lang="en-US" altLang="en-US" sz="2800">
                <a:solidFill>
                  <a:srgbClr val="FFFFFF"/>
                </a:solidFill>
              </a:rPr>
              <a:t>In conclusion, we can say that tourism is a very productive activity both for the tourist and the government. As they support each other simultaneously.</a:t>
            </a:r>
          </a:p>
        </p:txBody>
      </p:sp>
    </p:spTree>
  </p:cSld>
  <p:clrMapOvr>
    <a:masterClrMapping/>
  </p:clrMapOvr>
  <p:transition spd="slow">
    <p:circl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7EF4B-F2EF-0302-D229-DEA4C2EEFD46}"/>
              </a:ext>
            </a:extLst>
          </p:cNvPr>
          <p:cNvSpPr>
            <a:spLocks noGrp="1"/>
          </p:cNvSpPr>
          <p:nvPr>
            <p:ph type="title"/>
          </p:nvPr>
        </p:nvSpPr>
        <p:spPr/>
        <p:txBody>
          <a:bodyPr/>
          <a:lstStyle/>
          <a:p>
            <a:r>
              <a:rPr lang="en-US" sz="4000" b="1" dirty="0">
                <a:solidFill>
                  <a:schemeClr val="accent1">
                    <a:lumMod val="75000"/>
                  </a:schemeClr>
                </a:solidFill>
              </a:rPr>
              <a:t>References:</a:t>
            </a:r>
            <a:endParaRPr lang="en-IN" sz="4000" b="1" dirty="0">
              <a:solidFill>
                <a:schemeClr val="accent1">
                  <a:lumMod val="75000"/>
                </a:schemeClr>
              </a:solidFill>
            </a:endParaRPr>
          </a:p>
        </p:txBody>
      </p:sp>
      <p:sp>
        <p:nvSpPr>
          <p:cNvPr id="3" name="Content Placeholder 2">
            <a:extLst>
              <a:ext uri="{FF2B5EF4-FFF2-40B4-BE49-F238E27FC236}">
                <a16:creationId xmlns:a16="http://schemas.microsoft.com/office/drawing/2014/main" id="{AF6B21D2-E5D0-4838-547A-93FC31522CE9}"/>
              </a:ext>
            </a:extLst>
          </p:cNvPr>
          <p:cNvSpPr>
            <a:spLocks noGrp="1"/>
          </p:cNvSpPr>
          <p:nvPr>
            <p:ph idx="1"/>
          </p:nvPr>
        </p:nvSpPr>
        <p:spPr/>
        <p:txBody>
          <a:bodyPr/>
          <a:lstStyle/>
          <a:p>
            <a:pPr marL="285750" indent="-285750">
              <a:buFont typeface="Wingdings" panose="05000000000000000000" pitchFamily="2" charset="2"/>
              <a:buChar char="q"/>
            </a:pPr>
            <a:r>
              <a:rPr lang="en-IN" sz="2400" i="1" u="sng" dirty="0">
                <a:solidFill>
                  <a:schemeClr val="accent1">
                    <a:lumMod val="75000"/>
                  </a:schemeClr>
                </a:solidFill>
                <a:hlinkClick r:id="rId2"/>
              </a:rPr>
              <a:t>https://www.w3schools.com/</a:t>
            </a:r>
            <a:endParaRPr lang="en-IN" sz="2400" i="1" u="sng" dirty="0">
              <a:solidFill>
                <a:schemeClr val="accent1">
                  <a:lumMod val="75000"/>
                </a:schemeClr>
              </a:solidFill>
            </a:endParaRPr>
          </a:p>
          <a:p>
            <a:pPr marL="285750" indent="-285750">
              <a:buFont typeface="Wingdings" panose="05000000000000000000" pitchFamily="2" charset="2"/>
              <a:buChar char="q"/>
            </a:pPr>
            <a:endParaRPr lang="en-IN" sz="2400" i="1" u="sng" dirty="0">
              <a:solidFill>
                <a:schemeClr val="accent1">
                  <a:lumMod val="75000"/>
                </a:schemeClr>
              </a:solidFill>
            </a:endParaRPr>
          </a:p>
          <a:p>
            <a:pPr marL="285750" indent="-285750">
              <a:buFont typeface="Wingdings" panose="05000000000000000000" pitchFamily="2" charset="2"/>
              <a:buChar char="q"/>
            </a:pPr>
            <a:r>
              <a:rPr lang="en-IN" sz="2400" i="1" u="sng" dirty="0">
                <a:solidFill>
                  <a:schemeClr val="accent1">
                    <a:lumMod val="75000"/>
                  </a:schemeClr>
                </a:solidFill>
                <a:hlinkClick r:id="rId3"/>
              </a:rPr>
              <a:t>https://www.google.co.in/</a:t>
            </a:r>
            <a:endParaRPr lang="en-IN" sz="2400" i="1" u="sng" dirty="0">
              <a:solidFill>
                <a:schemeClr val="accent1">
                  <a:lumMod val="75000"/>
                </a:schemeClr>
              </a:solidFill>
            </a:endParaRPr>
          </a:p>
          <a:p>
            <a:pPr marL="285750" indent="-285750">
              <a:buFont typeface="Wingdings" panose="05000000000000000000" pitchFamily="2" charset="2"/>
              <a:buChar char="q"/>
            </a:pPr>
            <a:endParaRPr lang="en-IN" sz="2400" i="1" u="sng" dirty="0">
              <a:solidFill>
                <a:schemeClr val="accent1">
                  <a:lumMod val="75000"/>
                </a:schemeClr>
              </a:solidFill>
            </a:endParaRPr>
          </a:p>
          <a:p>
            <a:pPr marL="285750" indent="-285750">
              <a:buFont typeface="Wingdings" panose="05000000000000000000" pitchFamily="2" charset="2"/>
              <a:buChar char="q"/>
            </a:pPr>
            <a:r>
              <a:rPr lang="en-IN" sz="2400" i="1" u="sng" dirty="0">
                <a:solidFill>
                  <a:schemeClr val="accent1">
                    <a:lumMod val="75000"/>
                  </a:schemeClr>
                </a:solidFill>
                <a:hlinkClick r:id="rId4"/>
              </a:rPr>
              <a:t>https://html.com/</a:t>
            </a:r>
            <a:endParaRPr lang="en-IN" sz="2400" i="1" u="sng" dirty="0">
              <a:solidFill>
                <a:schemeClr val="accent1">
                  <a:lumMod val="75000"/>
                </a:schemeClr>
              </a:solidFill>
            </a:endParaRPr>
          </a:p>
          <a:p>
            <a:pPr marL="285750" indent="-285750">
              <a:buFont typeface="Wingdings" panose="05000000000000000000" pitchFamily="2" charset="2"/>
              <a:buChar char="q"/>
            </a:pPr>
            <a:endParaRPr lang="en-IN" sz="2400" i="1" u="sng" dirty="0">
              <a:solidFill>
                <a:schemeClr val="accent1">
                  <a:lumMod val="75000"/>
                </a:schemeClr>
              </a:solidFill>
            </a:endParaRPr>
          </a:p>
          <a:p>
            <a:pPr marL="285750" indent="-285750">
              <a:buFont typeface="Wingdings" panose="05000000000000000000" pitchFamily="2" charset="2"/>
              <a:buChar char="q"/>
            </a:pPr>
            <a:r>
              <a:rPr lang="en-IN" sz="2400" i="1" u="sng" dirty="0">
                <a:solidFill>
                  <a:schemeClr val="accent1">
                    <a:lumMod val="75000"/>
                  </a:schemeClr>
                </a:solidFill>
              </a:rPr>
              <a:t>https://www.javascript.com/</a:t>
            </a:r>
          </a:p>
        </p:txBody>
      </p:sp>
    </p:spTree>
    <p:extLst>
      <p:ext uri="{BB962C8B-B14F-4D97-AF65-F5344CB8AC3E}">
        <p14:creationId xmlns:p14="http://schemas.microsoft.com/office/powerpoint/2010/main" val="4273638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effectLst/>
      </p:bgPr>
    </p:bg>
    <p:spTree>
      <p:nvGrpSpPr>
        <p:cNvPr id="1" name=""/>
        <p:cNvGrpSpPr/>
        <p:nvPr/>
      </p:nvGrpSpPr>
      <p:grpSpPr>
        <a:xfrm>
          <a:off x="0" y="0"/>
          <a:ext cx="0" cy="0"/>
          <a:chOff x="0" y="0"/>
          <a:chExt cx="0" cy="0"/>
        </a:xfrm>
      </p:grpSpPr>
      <p:sp>
        <p:nvSpPr>
          <p:cNvPr id="1048836" name="Google Shape;1126;p40"/>
          <p:cNvSpPr>
            <a:spLocks noGrp="1"/>
          </p:cNvSpPr>
          <p:nvPr>
            <p:ph type="ctrTitle"/>
          </p:nvPr>
        </p:nvSpPr>
        <p:spPr>
          <a:xfrm>
            <a:off x="4675187" y="2114550"/>
            <a:ext cx="3578225" cy="950912"/>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spcBef>
                <a:spcPct val="0"/>
              </a:spcBef>
              <a:spcAft>
                <a:spcPct val="0"/>
              </a:spcAft>
              <a:buClr>
                <a:srgbClr val="0E2A47"/>
              </a:buClr>
              <a:buFontTx/>
              <a:buNone/>
            </a:pPr>
            <a:r>
              <a:rPr lang="en-US" altLang="en-US" sz="4400">
                <a:solidFill>
                  <a:srgbClr val="0E2A47"/>
                </a:solidFill>
                <a:latin typeface="Roboto Black"/>
                <a:ea typeface="Roboto Black"/>
                <a:sym typeface="Roboto Black"/>
              </a:rPr>
              <a:t>THANKS!</a:t>
            </a:r>
          </a:p>
        </p:txBody>
      </p:sp>
      <p:grpSp>
        <p:nvGrpSpPr>
          <p:cNvPr id="159" name="Group 158"/>
          <p:cNvGrpSpPr/>
          <p:nvPr/>
        </p:nvGrpSpPr>
        <p:grpSpPr>
          <a:xfrm flipH="1">
            <a:off x="-4530725" y="-117475"/>
            <a:ext cx="7323137" cy="5378450"/>
            <a:chOff x="238125" y="262775"/>
            <a:chExt cx="7092825" cy="5151425"/>
          </a:xfrm>
        </p:grpSpPr>
        <p:sp>
          <p:nvSpPr>
            <p:cNvPr id="1048837" name="Google Shape;1129;p40"/>
            <p:cNvSpPr/>
            <p:nvPr/>
          </p:nvSpPr>
          <p:spPr>
            <a:xfrm>
              <a:off x="4565450" y="4835675"/>
              <a:ext cx="850200" cy="445800"/>
            </a:xfrm>
            <a:custGeom>
              <a:avLst/>
              <a:gdLst/>
              <a:ahLst/>
              <a:cxnLst/>
              <a:rect l="0" t="0" r="r" b="b"/>
              <a:pathLst>
                <a:path w="34008" h="17832">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38" name="Google Shape;1130;p40"/>
            <p:cNvSpPr/>
            <p:nvPr/>
          </p:nvSpPr>
          <p:spPr>
            <a:xfrm>
              <a:off x="5848675" y="1425000"/>
              <a:ext cx="423525" cy="132575"/>
            </a:xfrm>
            <a:custGeom>
              <a:avLst/>
              <a:gdLst/>
              <a:ahLst/>
              <a:cxnLst/>
              <a:rect l="0" t="0" r="r" b="b"/>
              <a:pathLst>
                <a:path w="16941" h="5303">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39" name="Google Shape;1131;p40"/>
            <p:cNvSpPr/>
            <p:nvPr/>
          </p:nvSpPr>
          <p:spPr>
            <a:xfrm>
              <a:off x="5941025" y="1557925"/>
              <a:ext cx="238825" cy="95175"/>
            </a:xfrm>
            <a:custGeom>
              <a:avLst/>
              <a:gdLst/>
              <a:ahLst/>
              <a:cxnLst/>
              <a:rect l="0" t="0" r="r" b="b"/>
              <a:pathLst>
                <a:path w="9553" h="3807">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0" name="Google Shape;1132;p40"/>
            <p:cNvSpPr/>
            <p:nvPr/>
          </p:nvSpPr>
          <p:spPr>
            <a:xfrm>
              <a:off x="6009475" y="1680125"/>
              <a:ext cx="119425" cy="102525"/>
            </a:xfrm>
            <a:custGeom>
              <a:avLst/>
              <a:gdLst/>
              <a:ahLst/>
              <a:cxnLst/>
              <a:rect l="0" t="0" r="r" b="b"/>
              <a:pathLst>
                <a:path w="4777" h="4101">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1" name="Google Shape;1133;p40"/>
            <p:cNvSpPr/>
            <p:nvPr/>
          </p:nvSpPr>
          <p:spPr>
            <a:xfrm>
              <a:off x="5753150" y="1286475"/>
              <a:ext cx="614575" cy="170775"/>
            </a:xfrm>
            <a:custGeom>
              <a:avLst/>
              <a:gdLst/>
              <a:ahLst/>
              <a:cxnLst/>
              <a:rect l="0" t="0" r="r" b="b"/>
              <a:pathLst>
                <a:path w="24583" h="6831">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2" name="Google Shape;1134;p40"/>
            <p:cNvSpPr/>
            <p:nvPr/>
          </p:nvSpPr>
          <p:spPr>
            <a:xfrm>
              <a:off x="1997375" y="1099025"/>
              <a:ext cx="3593400" cy="4136275"/>
            </a:xfrm>
            <a:custGeom>
              <a:avLst/>
              <a:gdLst/>
              <a:ahLst/>
              <a:cxnLst/>
              <a:rect l="0" t="0" r="r" b="b"/>
              <a:pathLst>
                <a:path w="143736" h="165451">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3" name="Google Shape;1135;p40"/>
            <p:cNvSpPr/>
            <p:nvPr/>
          </p:nvSpPr>
          <p:spPr>
            <a:xfrm>
              <a:off x="2271225" y="2928325"/>
              <a:ext cx="977575" cy="976000"/>
            </a:xfrm>
            <a:custGeom>
              <a:avLst/>
              <a:gdLst/>
              <a:ahLst/>
              <a:cxnLst/>
              <a:rect l="0" t="0" r="r" b="b"/>
              <a:pathLst>
                <a:path w="39103" h="3904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4" name="Google Shape;1136;p40"/>
            <p:cNvSpPr/>
            <p:nvPr/>
          </p:nvSpPr>
          <p:spPr>
            <a:xfrm>
              <a:off x="3957250" y="2998400"/>
              <a:ext cx="25" cy="25"/>
            </a:xfrm>
            <a:custGeom>
              <a:avLst/>
              <a:gdLst/>
              <a:ahLst/>
              <a:cxnLst/>
              <a:rect l="0" t="0" r="r" b="b"/>
              <a:pathLst>
                <a:path w="1" h="1">
                  <a:moveTo>
                    <a:pt x="1" y="0"/>
                  </a:moveTo>
                  <a:lnTo>
                    <a:pt x="1"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5" name="Google Shape;1137;p40"/>
            <p:cNvSpPr/>
            <p:nvPr/>
          </p:nvSpPr>
          <p:spPr>
            <a:xfrm>
              <a:off x="3307675" y="2819750"/>
              <a:ext cx="697375" cy="688475"/>
            </a:xfrm>
            <a:custGeom>
              <a:avLst/>
              <a:gdLst/>
              <a:ahLst/>
              <a:cxnLst/>
              <a:rect l="0" t="0" r="r" b="b"/>
              <a:pathLst>
                <a:path w="27895" h="27539">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6" name="Google Shape;1138;p40"/>
            <p:cNvSpPr/>
            <p:nvPr/>
          </p:nvSpPr>
          <p:spPr>
            <a:xfrm>
              <a:off x="2445675" y="3165225"/>
              <a:ext cx="592975" cy="501025"/>
            </a:xfrm>
            <a:custGeom>
              <a:avLst/>
              <a:gdLst/>
              <a:ahLst/>
              <a:cxnLst/>
              <a:rect l="0" t="0" r="r" b="b"/>
              <a:pathLst>
                <a:path w="23719" h="20041">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7" name="Google Shape;1139;p40"/>
            <p:cNvSpPr/>
            <p:nvPr/>
          </p:nvSpPr>
          <p:spPr>
            <a:xfrm>
              <a:off x="3481225" y="3027000"/>
              <a:ext cx="333850" cy="275925"/>
            </a:xfrm>
            <a:custGeom>
              <a:avLst/>
              <a:gdLst/>
              <a:ahLst/>
              <a:cxnLst/>
              <a:rect l="0" t="0" r="r" b="b"/>
              <a:pathLst>
                <a:path w="13354" h="11037">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8" name="Google Shape;1140;p40"/>
            <p:cNvSpPr/>
            <p:nvPr/>
          </p:nvSpPr>
          <p:spPr>
            <a:xfrm>
              <a:off x="639325" y="2213475"/>
              <a:ext cx="444225" cy="442625"/>
            </a:xfrm>
            <a:custGeom>
              <a:avLst/>
              <a:gdLst/>
              <a:ahLst/>
              <a:cxnLst/>
              <a:rect l="0" t="0" r="r" b="b"/>
              <a:pathLst>
                <a:path w="17769" h="17705">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49" name="Google Shape;1141;p40"/>
            <p:cNvSpPr/>
            <p:nvPr/>
          </p:nvSpPr>
          <p:spPr>
            <a:xfrm>
              <a:off x="1112175" y="2165725"/>
              <a:ext cx="313675" cy="310475"/>
            </a:xfrm>
            <a:custGeom>
              <a:avLst/>
              <a:gdLst/>
              <a:ahLst/>
              <a:cxnLst/>
              <a:rect l="0" t="0" r="r" b="b"/>
              <a:pathLst>
                <a:path w="12547" h="12419">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0" name="Google Shape;1142;p40"/>
            <p:cNvSpPr/>
            <p:nvPr/>
          </p:nvSpPr>
          <p:spPr>
            <a:xfrm>
              <a:off x="4310700" y="2208700"/>
              <a:ext cx="1028525" cy="39825"/>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1" name="Google Shape;1143;p40"/>
            <p:cNvSpPr/>
            <p:nvPr/>
          </p:nvSpPr>
          <p:spPr>
            <a:xfrm>
              <a:off x="4310700" y="2345625"/>
              <a:ext cx="1028525" cy="39825"/>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2" name="Google Shape;1144;p40"/>
            <p:cNvSpPr/>
            <p:nvPr/>
          </p:nvSpPr>
          <p:spPr>
            <a:xfrm>
              <a:off x="4310700" y="2482550"/>
              <a:ext cx="1028525" cy="39825"/>
            </a:xfrm>
            <a:custGeom>
              <a:avLst/>
              <a:gdLst/>
              <a:ahLst/>
              <a:cxnLst/>
              <a:rect l="0" t="0" r="r" b="b"/>
              <a:pathLst>
                <a:path w="41141" h="1593">
                  <a:moveTo>
                    <a:pt x="1" y="0"/>
                  </a:moveTo>
                  <a:lnTo>
                    <a:pt x="1" y="1593"/>
                  </a:lnTo>
                  <a:lnTo>
                    <a:pt x="41140" y="1593"/>
                  </a:lnTo>
                  <a:lnTo>
                    <a:pt x="41140"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3" name="Google Shape;1145;p40"/>
            <p:cNvSpPr/>
            <p:nvPr/>
          </p:nvSpPr>
          <p:spPr>
            <a:xfrm>
              <a:off x="4310700" y="2621050"/>
              <a:ext cx="1028525" cy="39850"/>
            </a:xfrm>
            <a:custGeom>
              <a:avLst/>
              <a:gdLst/>
              <a:ahLst/>
              <a:cxnLst/>
              <a:rect l="0" t="0" r="r" b="b"/>
              <a:pathLst>
                <a:path w="41141" h="1594">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4" name="Google Shape;1146;p40"/>
            <p:cNvSpPr/>
            <p:nvPr/>
          </p:nvSpPr>
          <p:spPr>
            <a:xfrm>
              <a:off x="4310700" y="2757975"/>
              <a:ext cx="1028525" cy="39825"/>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5" name="Google Shape;1147;p40"/>
            <p:cNvSpPr/>
            <p:nvPr/>
          </p:nvSpPr>
          <p:spPr>
            <a:xfrm>
              <a:off x="4310700" y="2894900"/>
              <a:ext cx="1028525" cy="39825"/>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6" name="Google Shape;1148;p40"/>
            <p:cNvSpPr/>
            <p:nvPr/>
          </p:nvSpPr>
          <p:spPr>
            <a:xfrm>
              <a:off x="4310700" y="3031825"/>
              <a:ext cx="1028525" cy="39825"/>
            </a:xfrm>
            <a:custGeom>
              <a:avLst/>
              <a:gdLst/>
              <a:ahLst/>
              <a:cxnLst/>
              <a:rect l="0" t="0" r="r" b="b"/>
              <a:pathLst>
                <a:path w="41141" h="1593">
                  <a:moveTo>
                    <a:pt x="1" y="0"/>
                  </a:moveTo>
                  <a:lnTo>
                    <a:pt x="1" y="1592"/>
                  </a:lnTo>
                  <a:lnTo>
                    <a:pt x="41140" y="1592"/>
                  </a:lnTo>
                  <a:lnTo>
                    <a:pt x="41140"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7" name="Google Shape;1149;p40"/>
            <p:cNvSpPr/>
            <p:nvPr/>
          </p:nvSpPr>
          <p:spPr>
            <a:xfrm>
              <a:off x="4310700" y="3168750"/>
              <a:ext cx="1028525" cy="39825"/>
            </a:xfrm>
            <a:custGeom>
              <a:avLst/>
              <a:gdLst/>
              <a:ahLst/>
              <a:cxnLst/>
              <a:rect l="0" t="0" r="r" b="b"/>
              <a:pathLst>
                <a:path w="41141" h="1593">
                  <a:moveTo>
                    <a:pt x="1" y="0"/>
                  </a:moveTo>
                  <a:lnTo>
                    <a:pt x="1" y="1592"/>
                  </a:lnTo>
                  <a:lnTo>
                    <a:pt x="41140" y="1592"/>
                  </a:lnTo>
                  <a:lnTo>
                    <a:pt x="41140"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8" name="Google Shape;1150;p40"/>
            <p:cNvSpPr/>
            <p:nvPr/>
          </p:nvSpPr>
          <p:spPr>
            <a:xfrm>
              <a:off x="4310700" y="3305675"/>
              <a:ext cx="1028525" cy="39825"/>
            </a:xfrm>
            <a:custGeom>
              <a:avLst/>
              <a:gdLst/>
              <a:ahLst/>
              <a:cxnLst/>
              <a:rect l="0" t="0" r="r" b="b"/>
              <a:pathLst>
                <a:path w="41141" h="1593">
                  <a:moveTo>
                    <a:pt x="1" y="0"/>
                  </a:moveTo>
                  <a:lnTo>
                    <a:pt x="1" y="1592"/>
                  </a:lnTo>
                  <a:lnTo>
                    <a:pt x="41140" y="1592"/>
                  </a:lnTo>
                  <a:lnTo>
                    <a:pt x="41140"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59" name="Google Shape;1151;p40"/>
            <p:cNvSpPr/>
            <p:nvPr/>
          </p:nvSpPr>
          <p:spPr>
            <a:xfrm>
              <a:off x="4310700" y="3442575"/>
              <a:ext cx="1028525" cy="39825"/>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0" name="Google Shape;1152;p40"/>
            <p:cNvSpPr/>
            <p:nvPr/>
          </p:nvSpPr>
          <p:spPr>
            <a:xfrm>
              <a:off x="4310700" y="3579500"/>
              <a:ext cx="1028525" cy="39825"/>
            </a:xfrm>
            <a:custGeom>
              <a:avLst/>
              <a:gdLst/>
              <a:ahLst/>
              <a:cxnLst/>
              <a:rect l="0" t="0" r="r" b="b"/>
              <a:pathLst>
                <a:path w="41141" h="1593">
                  <a:moveTo>
                    <a:pt x="1" y="1"/>
                  </a:moveTo>
                  <a:lnTo>
                    <a:pt x="1" y="1593"/>
                  </a:lnTo>
                  <a:lnTo>
                    <a:pt x="41140" y="1593"/>
                  </a:lnTo>
                  <a:lnTo>
                    <a:pt x="41140"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1" name="Google Shape;1153;p40"/>
            <p:cNvSpPr/>
            <p:nvPr/>
          </p:nvSpPr>
          <p:spPr>
            <a:xfrm>
              <a:off x="4310700" y="3716425"/>
              <a:ext cx="1028525" cy="39825"/>
            </a:xfrm>
            <a:custGeom>
              <a:avLst/>
              <a:gdLst/>
              <a:ahLst/>
              <a:cxnLst/>
              <a:rect l="0" t="0" r="r" b="b"/>
              <a:pathLst>
                <a:path w="41141" h="1593">
                  <a:moveTo>
                    <a:pt x="1" y="0"/>
                  </a:moveTo>
                  <a:lnTo>
                    <a:pt x="1" y="1593"/>
                  </a:lnTo>
                  <a:lnTo>
                    <a:pt x="41140" y="1593"/>
                  </a:lnTo>
                  <a:lnTo>
                    <a:pt x="41140"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2" name="Google Shape;1154;p40"/>
            <p:cNvSpPr/>
            <p:nvPr/>
          </p:nvSpPr>
          <p:spPr>
            <a:xfrm>
              <a:off x="2293525" y="2208700"/>
              <a:ext cx="1776800" cy="39825"/>
            </a:xfrm>
            <a:custGeom>
              <a:avLst/>
              <a:gdLst/>
              <a:ahLst/>
              <a:cxnLst/>
              <a:rect l="0" t="0" r="r" b="b"/>
              <a:pathLst>
                <a:path w="71072" h="1593">
                  <a:moveTo>
                    <a:pt x="0" y="1"/>
                  </a:moveTo>
                  <a:lnTo>
                    <a:pt x="0" y="1593"/>
                  </a:lnTo>
                  <a:lnTo>
                    <a:pt x="71071" y="1593"/>
                  </a:lnTo>
                  <a:lnTo>
                    <a:pt x="71071"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3" name="Google Shape;1155;p40"/>
            <p:cNvSpPr/>
            <p:nvPr/>
          </p:nvSpPr>
          <p:spPr>
            <a:xfrm>
              <a:off x="2293525" y="2345625"/>
              <a:ext cx="1776800" cy="39825"/>
            </a:xfrm>
            <a:custGeom>
              <a:avLst/>
              <a:gdLst/>
              <a:ahLst/>
              <a:cxnLst/>
              <a:rect l="0" t="0" r="r" b="b"/>
              <a:pathLst>
                <a:path w="71072" h="1593">
                  <a:moveTo>
                    <a:pt x="0" y="1"/>
                  </a:moveTo>
                  <a:lnTo>
                    <a:pt x="0" y="1593"/>
                  </a:lnTo>
                  <a:lnTo>
                    <a:pt x="71071" y="1593"/>
                  </a:lnTo>
                  <a:lnTo>
                    <a:pt x="71071"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4" name="Google Shape;1156;p40"/>
            <p:cNvSpPr/>
            <p:nvPr/>
          </p:nvSpPr>
          <p:spPr>
            <a:xfrm>
              <a:off x="2293525" y="2482550"/>
              <a:ext cx="1776800" cy="39825"/>
            </a:xfrm>
            <a:custGeom>
              <a:avLst/>
              <a:gdLst/>
              <a:ahLst/>
              <a:cxnLst/>
              <a:rect l="0" t="0" r="r" b="b"/>
              <a:pathLst>
                <a:path w="71072" h="1593">
                  <a:moveTo>
                    <a:pt x="0" y="0"/>
                  </a:moveTo>
                  <a:lnTo>
                    <a:pt x="0" y="1593"/>
                  </a:lnTo>
                  <a:lnTo>
                    <a:pt x="71071" y="1593"/>
                  </a:lnTo>
                  <a:lnTo>
                    <a:pt x="71071"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5" name="Google Shape;1157;p40"/>
            <p:cNvSpPr/>
            <p:nvPr/>
          </p:nvSpPr>
          <p:spPr>
            <a:xfrm>
              <a:off x="2293525" y="2621050"/>
              <a:ext cx="1195675" cy="39850"/>
            </a:xfrm>
            <a:custGeom>
              <a:avLst/>
              <a:gdLst/>
              <a:ahLst/>
              <a:cxnLst/>
              <a:rect l="0" t="0" r="r" b="b"/>
              <a:pathLst>
                <a:path w="47827" h="1594">
                  <a:moveTo>
                    <a:pt x="0" y="1"/>
                  </a:moveTo>
                  <a:lnTo>
                    <a:pt x="0" y="1593"/>
                  </a:lnTo>
                  <a:lnTo>
                    <a:pt x="47827" y="1593"/>
                  </a:lnTo>
                  <a:lnTo>
                    <a:pt x="4782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6" name="Google Shape;1158;p40"/>
            <p:cNvSpPr/>
            <p:nvPr/>
          </p:nvSpPr>
          <p:spPr>
            <a:xfrm>
              <a:off x="4430100" y="1931675"/>
              <a:ext cx="730800" cy="119450"/>
            </a:xfrm>
            <a:custGeom>
              <a:avLst/>
              <a:gdLst/>
              <a:ahLst/>
              <a:cxnLst/>
              <a:rect l="0" t="0" r="r" b="b"/>
              <a:pathLst>
                <a:path w="29232" h="4778">
                  <a:moveTo>
                    <a:pt x="1" y="1"/>
                  </a:moveTo>
                  <a:lnTo>
                    <a:pt x="1" y="4777"/>
                  </a:lnTo>
                  <a:lnTo>
                    <a:pt x="29232" y="4777"/>
                  </a:lnTo>
                  <a:lnTo>
                    <a:pt x="29232"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7" name="Google Shape;1159;p40"/>
            <p:cNvSpPr/>
            <p:nvPr/>
          </p:nvSpPr>
          <p:spPr>
            <a:xfrm>
              <a:off x="2817325" y="1931675"/>
              <a:ext cx="729200" cy="119450"/>
            </a:xfrm>
            <a:custGeom>
              <a:avLst/>
              <a:gdLst/>
              <a:ahLst/>
              <a:cxnLst/>
              <a:rect l="0" t="0" r="r" b="b"/>
              <a:pathLst>
                <a:path w="29168" h="4778">
                  <a:moveTo>
                    <a:pt x="0" y="1"/>
                  </a:moveTo>
                  <a:lnTo>
                    <a:pt x="0" y="4777"/>
                  </a:lnTo>
                  <a:lnTo>
                    <a:pt x="29167" y="4777"/>
                  </a:lnTo>
                  <a:lnTo>
                    <a:pt x="2916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8" name="Google Shape;1160;p40"/>
            <p:cNvSpPr/>
            <p:nvPr/>
          </p:nvSpPr>
          <p:spPr>
            <a:xfrm>
              <a:off x="628175" y="3272225"/>
              <a:ext cx="765825" cy="1550725"/>
            </a:xfrm>
            <a:custGeom>
              <a:avLst/>
              <a:gdLst/>
              <a:ahLst/>
              <a:cxnLst/>
              <a:rect l="0" t="0" r="r" b="b"/>
              <a:pathLst>
                <a:path w="30633" h="62029">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69" name="Google Shape;1161;p40"/>
            <p:cNvSpPr/>
            <p:nvPr/>
          </p:nvSpPr>
          <p:spPr>
            <a:xfrm>
              <a:off x="972075" y="4366000"/>
              <a:ext cx="79625" cy="398050"/>
            </a:xfrm>
            <a:custGeom>
              <a:avLst/>
              <a:gdLst/>
              <a:ahLst/>
              <a:cxnLst/>
              <a:rect l="0" t="0" r="r" b="b"/>
              <a:pathLst>
                <a:path w="3185" h="15922">
                  <a:moveTo>
                    <a:pt x="0" y="1"/>
                  </a:moveTo>
                  <a:lnTo>
                    <a:pt x="0" y="15922"/>
                  </a:lnTo>
                  <a:lnTo>
                    <a:pt x="3185" y="15922"/>
                  </a:lnTo>
                  <a:lnTo>
                    <a:pt x="318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0" name="Google Shape;1162;p40"/>
            <p:cNvSpPr/>
            <p:nvPr/>
          </p:nvSpPr>
          <p:spPr>
            <a:xfrm>
              <a:off x="2436800" y="685075"/>
              <a:ext cx="213375" cy="214950"/>
            </a:xfrm>
            <a:custGeom>
              <a:avLst/>
              <a:gdLst/>
              <a:ahLst/>
              <a:cxnLst/>
              <a:rect l="0" t="0" r="r" b="b"/>
              <a:pathLst>
                <a:path w="8535" h="8598">
                  <a:moveTo>
                    <a:pt x="1" y="0"/>
                  </a:moveTo>
                  <a:lnTo>
                    <a:pt x="1" y="8598"/>
                  </a:lnTo>
                  <a:lnTo>
                    <a:pt x="8534" y="8598"/>
                  </a:lnTo>
                  <a:lnTo>
                    <a:pt x="853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1" name="Google Shape;1163;p40"/>
            <p:cNvSpPr/>
            <p:nvPr/>
          </p:nvSpPr>
          <p:spPr>
            <a:xfrm>
              <a:off x="2791850" y="685075"/>
              <a:ext cx="213350" cy="214950"/>
            </a:xfrm>
            <a:custGeom>
              <a:avLst/>
              <a:gdLst/>
              <a:ahLst/>
              <a:cxnLst/>
              <a:rect l="0" t="0" r="r" b="b"/>
              <a:pathLst>
                <a:path w="8534" h="8598">
                  <a:moveTo>
                    <a:pt x="0" y="0"/>
                  </a:moveTo>
                  <a:lnTo>
                    <a:pt x="0" y="8598"/>
                  </a:lnTo>
                  <a:lnTo>
                    <a:pt x="8534" y="8598"/>
                  </a:lnTo>
                  <a:lnTo>
                    <a:pt x="853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2" name="Google Shape;1164;p40"/>
            <p:cNvSpPr/>
            <p:nvPr/>
          </p:nvSpPr>
          <p:spPr>
            <a:xfrm>
              <a:off x="3146875" y="685075"/>
              <a:ext cx="213375" cy="214950"/>
            </a:xfrm>
            <a:custGeom>
              <a:avLst/>
              <a:gdLst/>
              <a:ahLst/>
              <a:cxnLst/>
              <a:rect l="0" t="0" r="r" b="b"/>
              <a:pathLst>
                <a:path w="8535" h="8598">
                  <a:moveTo>
                    <a:pt x="1" y="0"/>
                  </a:moveTo>
                  <a:lnTo>
                    <a:pt x="1" y="8598"/>
                  </a:lnTo>
                  <a:lnTo>
                    <a:pt x="8534" y="8598"/>
                  </a:lnTo>
                  <a:lnTo>
                    <a:pt x="853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3" name="Google Shape;1165;p40"/>
            <p:cNvSpPr/>
            <p:nvPr/>
          </p:nvSpPr>
          <p:spPr>
            <a:xfrm>
              <a:off x="2258475" y="570450"/>
              <a:ext cx="1280075" cy="444200"/>
            </a:xfrm>
            <a:custGeom>
              <a:avLst/>
              <a:gdLst/>
              <a:ahLst/>
              <a:cxnLst/>
              <a:rect l="0" t="0" r="r" b="b"/>
              <a:pathLst>
                <a:path w="51203" h="17768">
                  <a:moveTo>
                    <a:pt x="49611" y="1592"/>
                  </a:moveTo>
                  <a:lnTo>
                    <a:pt x="49611" y="16176"/>
                  </a:lnTo>
                  <a:lnTo>
                    <a:pt x="1593" y="16176"/>
                  </a:lnTo>
                  <a:lnTo>
                    <a:pt x="1593" y="1592"/>
                  </a:lnTo>
                  <a:close/>
                  <a:moveTo>
                    <a:pt x="1" y="0"/>
                  </a:moveTo>
                  <a:lnTo>
                    <a:pt x="1" y="17768"/>
                  </a:lnTo>
                  <a:lnTo>
                    <a:pt x="51203" y="17768"/>
                  </a:lnTo>
                  <a:lnTo>
                    <a:pt x="51203"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4" name="Google Shape;1166;p40"/>
            <p:cNvSpPr/>
            <p:nvPr/>
          </p:nvSpPr>
          <p:spPr>
            <a:xfrm>
              <a:off x="4947550" y="262775"/>
              <a:ext cx="1147925" cy="384100"/>
            </a:xfrm>
            <a:custGeom>
              <a:avLst/>
              <a:gdLst/>
              <a:ahLst/>
              <a:cxnLst/>
              <a:rect l="0" t="0" r="r" b="b"/>
              <a:pathLst>
                <a:path w="45917" h="15364">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5" name="Google Shape;1167;p40"/>
            <p:cNvSpPr/>
            <p:nvPr/>
          </p:nvSpPr>
          <p:spPr>
            <a:xfrm>
              <a:off x="5336025" y="1923725"/>
              <a:ext cx="162400" cy="135350"/>
            </a:xfrm>
            <a:custGeom>
              <a:avLst/>
              <a:gdLst/>
              <a:ahLst/>
              <a:cxnLst/>
              <a:rect l="0" t="0" r="r" b="b"/>
              <a:pathLst>
                <a:path w="6496" h="5414">
                  <a:moveTo>
                    <a:pt x="4649" y="0"/>
                  </a:moveTo>
                  <a:lnTo>
                    <a:pt x="0" y="2675"/>
                  </a:lnTo>
                  <a:lnTo>
                    <a:pt x="4649" y="5414"/>
                  </a:lnTo>
                  <a:lnTo>
                    <a:pt x="4649" y="3503"/>
                  </a:lnTo>
                  <a:lnTo>
                    <a:pt x="5477" y="3503"/>
                  </a:lnTo>
                  <a:cubicBezTo>
                    <a:pt x="6496" y="3503"/>
                    <a:pt x="6496" y="1911"/>
                    <a:pt x="5477" y="1911"/>
                  </a:cubicBezTo>
                  <a:lnTo>
                    <a:pt x="4649" y="1911"/>
                  </a:lnTo>
                  <a:lnTo>
                    <a:pt x="464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6" name="Google Shape;1168;p40"/>
            <p:cNvSpPr/>
            <p:nvPr/>
          </p:nvSpPr>
          <p:spPr>
            <a:xfrm>
              <a:off x="2651725" y="4047575"/>
              <a:ext cx="135375" cy="116250"/>
            </a:xfrm>
            <a:custGeom>
              <a:avLst/>
              <a:gdLst/>
              <a:ahLst/>
              <a:cxnLst/>
              <a:rect l="0" t="0" r="r" b="b"/>
              <a:pathLst>
                <a:path w="5415" h="4650">
                  <a:moveTo>
                    <a:pt x="2739" y="1"/>
                  </a:moveTo>
                  <a:lnTo>
                    <a:pt x="1" y="4650"/>
                  </a:lnTo>
                  <a:lnTo>
                    <a:pt x="5414" y="4650"/>
                  </a:lnTo>
                  <a:lnTo>
                    <a:pt x="2739"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7" name="Google Shape;1169;p40"/>
            <p:cNvSpPr/>
            <p:nvPr/>
          </p:nvSpPr>
          <p:spPr>
            <a:xfrm>
              <a:off x="2481375" y="1923725"/>
              <a:ext cx="164025" cy="135350"/>
            </a:xfrm>
            <a:custGeom>
              <a:avLst/>
              <a:gdLst/>
              <a:ahLst/>
              <a:cxnLst/>
              <a:rect l="0" t="0" r="r" b="b"/>
              <a:pathLst>
                <a:path w="6561" h="5414">
                  <a:moveTo>
                    <a:pt x="1848" y="0"/>
                  </a:moveTo>
                  <a:lnTo>
                    <a:pt x="1848" y="1911"/>
                  </a:lnTo>
                  <a:lnTo>
                    <a:pt x="1083" y="1911"/>
                  </a:lnTo>
                  <a:cubicBezTo>
                    <a:pt x="1" y="1911"/>
                    <a:pt x="1" y="3503"/>
                    <a:pt x="1083" y="3503"/>
                  </a:cubicBezTo>
                  <a:lnTo>
                    <a:pt x="1848" y="3503"/>
                  </a:lnTo>
                  <a:lnTo>
                    <a:pt x="1848" y="5414"/>
                  </a:lnTo>
                  <a:lnTo>
                    <a:pt x="6560" y="2675"/>
                  </a:lnTo>
                  <a:lnTo>
                    <a:pt x="1848"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8" name="Google Shape;1170;p40"/>
            <p:cNvSpPr/>
            <p:nvPr/>
          </p:nvSpPr>
          <p:spPr>
            <a:xfrm>
              <a:off x="1459250" y="2527125"/>
              <a:ext cx="243625" cy="208425"/>
            </a:xfrm>
            <a:custGeom>
              <a:avLst/>
              <a:gdLst/>
              <a:ahLst/>
              <a:cxnLst/>
              <a:rect l="0" t="0" r="r" b="b"/>
              <a:pathLst>
                <a:path w="9745" h="8337">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79" name="Google Shape;1171;p40"/>
            <p:cNvSpPr/>
            <p:nvPr/>
          </p:nvSpPr>
          <p:spPr>
            <a:xfrm>
              <a:off x="4718275" y="1636825"/>
              <a:ext cx="243625" cy="208900"/>
            </a:xfrm>
            <a:custGeom>
              <a:avLst/>
              <a:gdLst/>
              <a:ahLst/>
              <a:cxnLst/>
              <a:rect l="0" t="0" r="r" b="b"/>
              <a:pathLst>
                <a:path w="9745" h="8356">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0" name="Google Shape;1172;p40"/>
            <p:cNvSpPr/>
            <p:nvPr/>
          </p:nvSpPr>
          <p:spPr>
            <a:xfrm>
              <a:off x="4971425" y="1636825"/>
              <a:ext cx="243625" cy="208900"/>
            </a:xfrm>
            <a:custGeom>
              <a:avLst/>
              <a:gdLst/>
              <a:ahLst/>
              <a:cxnLst/>
              <a:rect l="0" t="0" r="r" b="b"/>
              <a:pathLst>
                <a:path w="9745" h="8356">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1" name="Google Shape;1173;p40"/>
            <p:cNvSpPr/>
            <p:nvPr/>
          </p:nvSpPr>
          <p:spPr>
            <a:xfrm>
              <a:off x="6803925" y="2260975"/>
              <a:ext cx="243625" cy="208850"/>
            </a:xfrm>
            <a:custGeom>
              <a:avLst/>
              <a:gdLst/>
              <a:ahLst/>
              <a:cxnLst/>
              <a:rect l="0" t="0" r="r" b="b"/>
              <a:pathLst>
                <a:path w="9745" h="8354">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2" name="Google Shape;1174;p40"/>
            <p:cNvSpPr/>
            <p:nvPr/>
          </p:nvSpPr>
          <p:spPr>
            <a:xfrm>
              <a:off x="5711750" y="2736450"/>
              <a:ext cx="197450" cy="168025"/>
            </a:xfrm>
            <a:custGeom>
              <a:avLst/>
              <a:gdLst/>
              <a:ahLst/>
              <a:cxnLst/>
              <a:rect l="0" t="0" r="r" b="b"/>
              <a:pathLst>
                <a:path w="7898" h="6721">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3" name="Google Shape;1175;p40"/>
            <p:cNvSpPr/>
            <p:nvPr/>
          </p:nvSpPr>
          <p:spPr>
            <a:xfrm>
              <a:off x="5789775" y="945725"/>
              <a:ext cx="197425" cy="169225"/>
            </a:xfrm>
            <a:custGeom>
              <a:avLst/>
              <a:gdLst/>
              <a:ahLst/>
              <a:cxnLst/>
              <a:rect l="0" t="0" r="r" b="b"/>
              <a:pathLst>
                <a:path w="7897" h="6769">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4" name="Google Shape;1176;p40"/>
            <p:cNvSpPr/>
            <p:nvPr/>
          </p:nvSpPr>
          <p:spPr>
            <a:xfrm>
              <a:off x="6049275" y="945725"/>
              <a:ext cx="197450" cy="169225"/>
            </a:xfrm>
            <a:custGeom>
              <a:avLst/>
              <a:gdLst/>
              <a:ahLst/>
              <a:cxnLst/>
              <a:rect l="0" t="0" r="r" b="b"/>
              <a:pathLst>
                <a:path w="7898" h="6769">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5" name="Google Shape;1177;p40"/>
            <p:cNvSpPr/>
            <p:nvPr/>
          </p:nvSpPr>
          <p:spPr>
            <a:xfrm>
              <a:off x="3006775" y="4857175"/>
              <a:ext cx="197450" cy="169575"/>
            </a:xfrm>
            <a:custGeom>
              <a:avLst/>
              <a:gdLst/>
              <a:ahLst/>
              <a:cxnLst/>
              <a:rect l="0" t="0" r="r" b="b"/>
              <a:pathLst>
                <a:path w="7898" h="6783">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6" name="Google Shape;1178;p40"/>
            <p:cNvSpPr/>
            <p:nvPr/>
          </p:nvSpPr>
          <p:spPr>
            <a:xfrm>
              <a:off x="3264700" y="4857175"/>
              <a:ext cx="197450" cy="169575"/>
            </a:xfrm>
            <a:custGeom>
              <a:avLst/>
              <a:gdLst/>
              <a:ahLst/>
              <a:cxnLst/>
              <a:rect l="0" t="0" r="r" b="b"/>
              <a:pathLst>
                <a:path w="7898" h="6783">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7" name="Google Shape;1179;p40"/>
            <p:cNvSpPr/>
            <p:nvPr/>
          </p:nvSpPr>
          <p:spPr>
            <a:xfrm>
              <a:off x="6307200" y="945725"/>
              <a:ext cx="195850" cy="169225"/>
            </a:xfrm>
            <a:custGeom>
              <a:avLst/>
              <a:gdLst/>
              <a:ahLst/>
              <a:cxnLst/>
              <a:rect l="0" t="0" r="r" b="b"/>
              <a:pathLst>
                <a:path w="7834" h="6769">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8" name="Google Shape;1180;p40"/>
            <p:cNvSpPr/>
            <p:nvPr/>
          </p:nvSpPr>
          <p:spPr>
            <a:xfrm>
              <a:off x="3767800" y="836325"/>
              <a:ext cx="197450" cy="168025"/>
            </a:xfrm>
            <a:custGeom>
              <a:avLst/>
              <a:gdLst/>
              <a:ahLst/>
              <a:cxnLst/>
              <a:rect l="0" t="0" r="r" b="b"/>
              <a:pathLst>
                <a:path w="7898" h="6721">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89" name="Google Shape;1181;p40"/>
            <p:cNvSpPr/>
            <p:nvPr/>
          </p:nvSpPr>
          <p:spPr>
            <a:xfrm>
              <a:off x="3505100" y="4547475"/>
              <a:ext cx="287750" cy="207875"/>
            </a:xfrm>
            <a:custGeom>
              <a:avLst/>
              <a:gdLst/>
              <a:ahLst/>
              <a:cxnLst/>
              <a:rect l="0" t="0" r="r" b="b"/>
              <a:pathLst>
                <a:path w="11510" h="8315">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0" name="Google Shape;1182;p40"/>
            <p:cNvSpPr/>
            <p:nvPr/>
          </p:nvSpPr>
          <p:spPr>
            <a:xfrm>
              <a:off x="1495875" y="2773900"/>
              <a:ext cx="203800" cy="1459975"/>
            </a:xfrm>
            <a:custGeom>
              <a:avLst/>
              <a:gdLst/>
              <a:ahLst/>
              <a:cxnLst/>
              <a:rect l="0" t="0" r="r" b="b"/>
              <a:pathLst>
                <a:path w="8152" h="58399">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1" name="Google Shape;1183;p40"/>
            <p:cNvSpPr/>
            <p:nvPr/>
          </p:nvSpPr>
          <p:spPr>
            <a:xfrm>
              <a:off x="4119650" y="868550"/>
              <a:ext cx="133750" cy="157250"/>
            </a:xfrm>
            <a:custGeom>
              <a:avLst/>
              <a:gdLst/>
              <a:ahLst/>
              <a:cxnLst/>
              <a:rect l="0" t="0" r="r" b="b"/>
              <a:pathLst>
                <a:path w="5350" h="629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2" name="Google Shape;1184;p40"/>
            <p:cNvSpPr/>
            <p:nvPr/>
          </p:nvSpPr>
          <p:spPr>
            <a:xfrm>
              <a:off x="5961700" y="1944425"/>
              <a:ext cx="812000" cy="746725"/>
            </a:xfrm>
            <a:custGeom>
              <a:avLst/>
              <a:gdLst/>
              <a:ahLst/>
              <a:cxnLst/>
              <a:rect l="0" t="0" r="r" b="b"/>
              <a:pathLst>
                <a:path w="32480" h="29869">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3" name="Google Shape;1185;p40"/>
            <p:cNvSpPr/>
            <p:nvPr/>
          </p:nvSpPr>
          <p:spPr>
            <a:xfrm flipH="1">
              <a:off x="755540" y="1025104"/>
              <a:ext cx="1047660" cy="746725"/>
            </a:xfrm>
            <a:custGeom>
              <a:avLst/>
              <a:gdLst/>
              <a:ahLst/>
              <a:cxnLst/>
              <a:rect l="0" t="0" r="r" b="b"/>
              <a:pathLst>
                <a:path w="38849" h="2986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4" name="Google Shape;1186;p40"/>
            <p:cNvSpPr/>
            <p:nvPr/>
          </p:nvSpPr>
          <p:spPr>
            <a:xfrm>
              <a:off x="5700600" y="3254725"/>
              <a:ext cx="246800" cy="1534800"/>
            </a:xfrm>
            <a:custGeom>
              <a:avLst/>
              <a:gdLst/>
              <a:ahLst/>
              <a:cxnLst/>
              <a:rect l="0" t="0" r="r" b="b"/>
              <a:pathLst>
                <a:path w="9872" h="6139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5" name="Google Shape;1187;p40"/>
            <p:cNvSpPr/>
            <p:nvPr/>
          </p:nvSpPr>
          <p:spPr>
            <a:xfrm>
              <a:off x="6150075" y="3201275"/>
              <a:ext cx="131675" cy="74175"/>
            </a:xfrm>
            <a:custGeom>
              <a:avLst/>
              <a:gdLst/>
              <a:ahLst/>
              <a:cxnLst/>
              <a:rect l="0" t="0" r="r" b="b"/>
              <a:pathLst>
                <a:path w="5267" h="29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6" name="Google Shape;1188;p40"/>
            <p:cNvSpPr/>
            <p:nvPr/>
          </p:nvSpPr>
          <p:spPr>
            <a:xfrm>
              <a:off x="6616075" y="3944100"/>
              <a:ext cx="157625" cy="176750"/>
            </a:xfrm>
            <a:custGeom>
              <a:avLst/>
              <a:gdLst/>
              <a:ahLst/>
              <a:cxnLst/>
              <a:rect l="0" t="0" r="r" b="b"/>
              <a:pathLst>
                <a:path w="6305" h="707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7" name="Google Shape;1189;p40"/>
            <p:cNvSpPr/>
            <p:nvPr/>
          </p:nvSpPr>
          <p:spPr>
            <a:xfrm>
              <a:off x="6299225" y="3275275"/>
              <a:ext cx="313675" cy="328125"/>
            </a:xfrm>
            <a:custGeom>
              <a:avLst/>
              <a:gdLst/>
              <a:ahLst/>
              <a:cxnLst/>
              <a:rect l="0" t="0" r="r" b="b"/>
              <a:pathLst>
                <a:path w="12547" h="13125">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8" name="Google Shape;1190;p40"/>
            <p:cNvSpPr/>
            <p:nvPr/>
          </p:nvSpPr>
          <p:spPr>
            <a:xfrm>
              <a:off x="5732450" y="3078000"/>
              <a:ext cx="244700" cy="157625"/>
            </a:xfrm>
            <a:custGeom>
              <a:avLst/>
              <a:gdLst/>
              <a:ahLst/>
              <a:cxnLst/>
              <a:rect l="0" t="0" r="r" b="b"/>
              <a:pathLst>
                <a:path w="9788" h="6305">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899" name="Google Shape;1191;p40"/>
            <p:cNvSpPr/>
            <p:nvPr/>
          </p:nvSpPr>
          <p:spPr>
            <a:xfrm>
              <a:off x="6651200" y="3786250"/>
              <a:ext cx="58825" cy="118075"/>
            </a:xfrm>
            <a:custGeom>
              <a:avLst/>
              <a:gdLst/>
              <a:ahLst/>
              <a:cxnLst/>
              <a:rect l="0" t="0" r="r" b="b"/>
              <a:pathLst>
                <a:path w="2353" h="472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0" name="Google Shape;1192;p40"/>
            <p:cNvSpPr/>
            <p:nvPr/>
          </p:nvSpPr>
          <p:spPr>
            <a:xfrm>
              <a:off x="6007875" y="3155300"/>
              <a:ext cx="121025" cy="59650"/>
            </a:xfrm>
            <a:custGeom>
              <a:avLst/>
              <a:gdLst/>
              <a:ahLst/>
              <a:cxnLst/>
              <a:rect l="0" t="0" r="r" b="b"/>
              <a:pathLst>
                <a:path w="4841" h="2386">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1" name="Google Shape;1193;p40"/>
            <p:cNvSpPr/>
            <p:nvPr/>
          </p:nvSpPr>
          <p:spPr>
            <a:xfrm>
              <a:off x="6599900" y="3634350"/>
              <a:ext cx="76675" cy="115525"/>
            </a:xfrm>
            <a:custGeom>
              <a:avLst/>
              <a:gdLst/>
              <a:ahLst/>
              <a:cxnLst/>
              <a:rect l="0" t="0" r="r" b="b"/>
              <a:pathLst>
                <a:path w="3067" h="4621">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2" name="Google Shape;1194;p40"/>
            <p:cNvSpPr/>
            <p:nvPr/>
          </p:nvSpPr>
          <p:spPr>
            <a:xfrm>
              <a:off x="238125" y="2229325"/>
              <a:ext cx="224500" cy="433150"/>
            </a:xfrm>
            <a:custGeom>
              <a:avLst/>
              <a:gdLst/>
              <a:ahLst/>
              <a:cxnLst/>
              <a:rect l="0" t="0" r="r" b="b"/>
              <a:pathLst>
                <a:path w="8980" h="17326">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3" name="Google Shape;1195;p40"/>
            <p:cNvSpPr/>
            <p:nvPr/>
          </p:nvSpPr>
          <p:spPr>
            <a:xfrm>
              <a:off x="417375" y="2847300"/>
              <a:ext cx="91425" cy="108125"/>
            </a:xfrm>
            <a:custGeom>
              <a:avLst/>
              <a:gdLst/>
              <a:ahLst/>
              <a:cxnLst/>
              <a:rect l="0" t="0" r="r" b="b"/>
              <a:pathLst>
                <a:path w="3657" h="4325">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4" name="Google Shape;1196;p40"/>
            <p:cNvSpPr/>
            <p:nvPr/>
          </p:nvSpPr>
          <p:spPr>
            <a:xfrm>
              <a:off x="360700" y="2701425"/>
              <a:ext cx="71675" cy="113900"/>
            </a:xfrm>
            <a:custGeom>
              <a:avLst/>
              <a:gdLst/>
              <a:ahLst/>
              <a:cxnLst/>
              <a:rect l="0" t="0" r="r" b="b"/>
              <a:pathLst>
                <a:path w="2867" h="4556">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5" name="Google Shape;1197;p40"/>
            <p:cNvSpPr/>
            <p:nvPr/>
          </p:nvSpPr>
          <p:spPr>
            <a:xfrm>
              <a:off x="379800" y="2081500"/>
              <a:ext cx="80800" cy="112900"/>
            </a:xfrm>
            <a:custGeom>
              <a:avLst/>
              <a:gdLst/>
              <a:ahLst/>
              <a:cxnLst/>
              <a:rect l="0" t="0" r="r" b="b"/>
              <a:pathLst>
                <a:path w="3232" h="4516">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6" name="Google Shape;1198;p40"/>
            <p:cNvSpPr/>
            <p:nvPr/>
          </p:nvSpPr>
          <p:spPr>
            <a:xfrm>
              <a:off x="516725" y="1740625"/>
              <a:ext cx="222925" cy="222925"/>
            </a:xfrm>
            <a:custGeom>
              <a:avLst/>
              <a:gdLst/>
              <a:ahLst/>
              <a:cxnLst/>
              <a:rect l="0" t="0" r="r" b="b"/>
              <a:pathLst>
                <a:path w="8917" h="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7" name="Google Shape;1199;p40"/>
            <p:cNvSpPr/>
            <p:nvPr/>
          </p:nvSpPr>
          <p:spPr>
            <a:xfrm>
              <a:off x="451450" y="1948450"/>
              <a:ext cx="90775" cy="104250"/>
            </a:xfrm>
            <a:custGeom>
              <a:avLst/>
              <a:gdLst/>
              <a:ahLst/>
              <a:cxnLst/>
              <a:rect l="0" t="0" r="r" b="b"/>
              <a:pathLst>
                <a:path w="3631" h="417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8" name="Google Shape;1200;p40"/>
            <p:cNvSpPr/>
            <p:nvPr/>
          </p:nvSpPr>
          <p:spPr>
            <a:xfrm>
              <a:off x="504525" y="2977900"/>
              <a:ext cx="231950" cy="235450"/>
            </a:xfrm>
            <a:custGeom>
              <a:avLst/>
              <a:gdLst/>
              <a:ahLst/>
              <a:cxnLst/>
              <a:rect l="0" t="0" r="r" b="b"/>
              <a:pathLst>
                <a:path w="9278" h="941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09" name="Google Shape;1201;p40"/>
            <p:cNvSpPr/>
            <p:nvPr/>
          </p:nvSpPr>
          <p:spPr>
            <a:xfrm>
              <a:off x="7060250" y="2937275"/>
              <a:ext cx="87600" cy="107625"/>
            </a:xfrm>
            <a:custGeom>
              <a:avLst/>
              <a:gdLst/>
              <a:ahLst/>
              <a:cxnLst/>
              <a:rect l="0" t="0" r="r" b="b"/>
              <a:pathLst>
                <a:path w="3504" h="4305">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0" name="Google Shape;1202;p40"/>
            <p:cNvSpPr/>
            <p:nvPr/>
          </p:nvSpPr>
          <p:spPr>
            <a:xfrm>
              <a:off x="7136675" y="2790600"/>
              <a:ext cx="71675" cy="115475"/>
            </a:xfrm>
            <a:custGeom>
              <a:avLst/>
              <a:gdLst/>
              <a:ahLst/>
              <a:cxnLst/>
              <a:rect l="0" t="0" r="r" b="b"/>
              <a:pathLst>
                <a:path w="2867" h="4619">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1" name="Google Shape;1203;p40"/>
            <p:cNvSpPr/>
            <p:nvPr/>
          </p:nvSpPr>
          <p:spPr>
            <a:xfrm>
              <a:off x="6832600" y="3069275"/>
              <a:ext cx="226100" cy="234825"/>
            </a:xfrm>
            <a:custGeom>
              <a:avLst/>
              <a:gdLst/>
              <a:ahLst/>
              <a:cxnLst/>
              <a:rect l="0" t="0" r="r" b="b"/>
              <a:pathLst>
                <a:path w="9044" h="9393">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2" name="Google Shape;1204;p40"/>
            <p:cNvSpPr/>
            <p:nvPr/>
          </p:nvSpPr>
          <p:spPr>
            <a:xfrm>
              <a:off x="7108025" y="2320075"/>
              <a:ext cx="222925" cy="434750"/>
            </a:xfrm>
            <a:custGeom>
              <a:avLst/>
              <a:gdLst/>
              <a:ahLst/>
              <a:cxnLst/>
              <a:rect l="0" t="0" r="r" b="b"/>
              <a:pathLst>
                <a:path w="8917" h="1739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3" name="Google Shape;1205;p40"/>
            <p:cNvSpPr/>
            <p:nvPr/>
          </p:nvSpPr>
          <p:spPr>
            <a:xfrm>
              <a:off x="7025225" y="2038025"/>
              <a:ext cx="92375" cy="105425"/>
            </a:xfrm>
            <a:custGeom>
              <a:avLst/>
              <a:gdLst/>
              <a:ahLst/>
              <a:cxnLst/>
              <a:rect l="0" t="0" r="r" b="b"/>
              <a:pathLst>
                <a:path w="3695" h="4217">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4" name="Google Shape;1206;p40"/>
            <p:cNvSpPr/>
            <p:nvPr/>
          </p:nvSpPr>
          <p:spPr>
            <a:xfrm>
              <a:off x="7111200" y="2171525"/>
              <a:ext cx="78050" cy="113625"/>
            </a:xfrm>
            <a:custGeom>
              <a:avLst/>
              <a:gdLst/>
              <a:ahLst/>
              <a:cxnLst/>
              <a:rect l="0" t="0" r="r" b="b"/>
              <a:pathLst>
                <a:path w="3122" h="4545">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5" name="Google Shape;1207;p40"/>
            <p:cNvSpPr/>
            <p:nvPr/>
          </p:nvSpPr>
          <p:spPr>
            <a:xfrm>
              <a:off x="6829400" y="1831375"/>
              <a:ext cx="222925" cy="222925"/>
            </a:xfrm>
            <a:custGeom>
              <a:avLst/>
              <a:gdLst/>
              <a:ahLst/>
              <a:cxnLst/>
              <a:rect l="0" t="0" r="r" b="b"/>
              <a:pathLst>
                <a:path w="8917" h="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6" name="Google Shape;1208;p40"/>
            <p:cNvSpPr/>
            <p:nvPr/>
          </p:nvSpPr>
          <p:spPr>
            <a:xfrm>
              <a:off x="1369300" y="4886275"/>
              <a:ext cx="322425" cy="328350"/>
            </a:xfrm>
            <a:custGeom>
              <a:avLst/>
              <a:gdLst/>
              <a:ahLst/>
              <a:cxnLst/>
              <a:rect l="0" t="0" r="r" b="b"/>
              <a:pathLst>
                <a:path w="12897" h="13134">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7" name="Google Shape;1209;p40"/>
            <p:cNvSpPr/>
            <p:nvPr/>
          </p:nvSpPr>
          <p:spPr>
            <a:xfrm>
              <a:off x="1849075" y="5273675"/>
              <a:ext cx="130825" cy="60350"/>
            </a:xfrm>
            <a:custGeom>
              <a:avLst/>
              <a:gdLst/>
              <a:ahLst/>
              <a:cxnLst/>
              <a:rect l="0" t="0" r="r" b="b"/>
              <a:pathLst>
                <a:path w="5233" h="2414">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8" name="Google Shape;1210;p40"/>
            <p:cNvSpPr/>
            <p:nvPr/>
          </p:nvSpPr>
          <p:spPr>
            <a:xfrm>
              <a:off x="1276025" y="4585150"/>
              <a:ext cx="55875" cy="116800"/>
            </a:xfrm>
            <a:custGeom>
              <a:avLst/>
              <a:gdLst/>
              <a:ahLst/>
              <a:cxnLst/>
              <a:rect l="0" t="0" r="r" b="b"/>
              <a:pathLst>
                <a:path w="2235" h="4672">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19" name="Google Shape;1211;p40"/>
            <p:cNvSpPr/>
            <p:nvPr/>
          </p:nvSpPr>
          <p:spPr>
            <a:xfrm>
              <a:off x="1307975" y="4740050"/>
              <a:ext cx="74875" cy="114750"/>
            </a:xfrm>
            <a:custGeom>
              <a:avLst/>
              <a:gdLst/>
              <a:ahLst/>
              <a:cxnLst/>
              <a:rect l="0" t="0" r="r" b="b"/>
              <a:pathLst>
                <a:path w="2995" h="459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0" name="Google Shape;1212;p40"/>
            <p:cNvSpPr/>
            <p:nvPr/>
          </p:nvSpPr>
          <p:spPr>
            <a:xfrm>
              <a:off x="1214075" y="4367600"/>
              <a:ext cx="157625" cy="178325"/>
            </a:xfrm>
            <a:custGeom>
              <a:avLst/>
              <a:gdLst/>
              <a:ahLst/>
              <a:cxnLst/>
              <a:rect l="0" t="0" r="r" b="b"/>
              <a:pathLst>
                <a:path w="6305" h="7133">
                  <a:moveTo>
                    <a:pt x="0" y="0"/>
                  </a:moveTo>
                  <a:lnTo>
                    <a:pt x="0" y="6305"/>
                  </a:lnTo>
                  <a:lnTo>
                    <a:pt x="2357" y="6305"/>
                  </a:lnTo>
                  <a:cubicBezTo>
                    <a:pt x="2357" y="6751"/>
                    <a:pt x="2739" y="7133"/>
                    <a:pt x="3184" y="7133"/>
                  </a:cubicBezTo>
                  <a:cubicBezTo>
                    <a:pt x="3567" y="7133"/>
                    <a:pt x="3949" y="6751"/>
                    <a:pt x="3949" y="6305"/>
                  </a:cubicBezTo>
                  <a:lnTo>
                    <a:pt x="6305" y="6305"/>
                  </a:lnTo>
                  <a:lnTo>
                    <a:pt x="6305"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1" name="Google Shape;1213;p40"/>
            <p:cNvSpPr/>
            <p:nvPr/>
          </p:nvSpPr>
          <p:spPr>
            <a:xfrm>
              <a:off x="1702125" y="5214500"/>
              <a:ext cx="131300" cy="73350"/>
            </a:xfrm>
            <a:custGeom>
              <a:avLst/>
              <a:gdLst/>
              <a:ahLst/>
              <a:cxnLst/>
              <a:rect l="0" t="0" r="r" b="b"/>
              <a:pathLst>
                <a:path w="5252" h="2934">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2" name="Google Shape;1214;p40"/>
            <p:cNvSpPr/>
            <p:nvPr/>
          </p:nvSpPr>
          <p:spPr>
            <a:xfrm>
              <a:off x="2014900" y="5254400"/>
              <a:ext cx="237250" cy="157625"/>
            </a:xfrm>
            <a:custGeom>
              <a:avLst/>
              <a:gdLst/>
              <a:ahLst/>
              <a:cxnLst/>
              <a:rect l="0" t="0" r="r" b="b"/>
              <a:pathLst>
                <a:path w="9490" h="6305">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3" name="Google Shape;1215;p40"/>
            <p:cNvSpPr/>
            <p:nvPr/>
          </p:nvSpPr>
          <p:spPr>
            <a:xfrm>
              <a:off x="3619725" y="1871175"/>
              <a:ext cx="240450" cy="240450"/>
            </a:xfrm>
            <a:custGeom>
              <a:avLst/>
              <a:gdLst/>
              <a:ahLst/>
              <a:cxnLst/>
              <a:rect l="0" t="0" r="r" b="b"/>
              <a:pathLst>
                <a:path w="9618" h="9618">
                  <a:moveTo>
                    <a:pt x="1" y="1"/>
                  </a:moveTo>
                  <a:lnTo>
                    <a:pt x="1" y="9617"/>
                  </a:lnTo>
                  <a:lnTo>
                    <a:pt x="9617" y="9617"/>
                  </a:lnTo>
                  <a:lnTo>
                    <a:pt x="961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4" name="Google Shape;1216;p40"/>
            <p:cNvSpPr/>
            <p:nvPr/>
          </p:nvSpPr>
          <p:spPr>
            <a:xfrm>
              <a:off x="4411000" y="772625"/>
              <a:ext cx="240425" cy="240450"/>
            </a:xfrm>
            <a:custGeom>
              <a:avLst/>
              <a:gdLst/>
              <a:ahLst/>
              <a:cxnLst/>
              <a:rect l="0" t="0" r="r" b="b"/>
              <a:pathLst>
                <a:path w="9617" h="9618">
                  <a:moveTo>
                    <a:pt x="1" y="1"/>
                  </a:moveTo>
                  <a:lnTo>
                    <a:pt x="1" y="9617"/>
                  </a:lnTo>
                  <a:lnTo>
                    <a:pt x="9617" y="9617"/>
                  </a:lnTo>
                  <a:lnTo>
                    <a:pt x="961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5" name="Google Shape;1217;p40"/>
            <p:cNvSpPr/>
            <p:nvPr/>
          </p:nvSpPr>
          <p:spPr>
            <a:xfrm>
              <a:off x="4718275" y="772625"/>
              <a:ext cx="240425" cy="240450"/>
            </a:xfrm>
            <a:custGeom>
              <a:avLst/>
              <a:gdLst/>
              <a:ahLst/>
              <a:cxnLst/>
              <a:rect l="0" t="0" r="r" b="b"/>
              <a:pathLst>
                <a:path w="9617" h="9618">
                  <a:moveTo>
                    <a:pt x="1" y="1"/>
                  </a:moveTo>
                  <a:lnTo>
                    <a:pt x="1" y="9617"/>
                  </a:lnTo>
                  <a:lnTo>
                    <a:pt x="9617" y="9617"/>
                  </a:lnTo>
                  <a:lnTo>
                    <a:pt x="961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6" name="Google Shape;1218;p40"/>
            <p:cNvSpPr/>
            <p:nvPr/>
          </p:nvSpPr>
          <p:spPr>
            <a:xfrm>
              <a:off x="5320100" y="772625"/>
              <a:ext cx="240425" cy="240450"/>
            </a:xfrm>
            <a:custGeom>
              <a:avLst/>
              <a:gdLst/>
              <a:ahLst/>
              <a:cxnLst/>
              <a:rect l="0" t="0" r="r" b="b"/>
              <a:pathLst>
                <a:path w="9617" h="9618">
                  <a:moveTo>
                    <a:pt x="0" y="1"/>
                  </a:moveTo>
                  <a:lnTo>
                    <a:pt x="0" y="9617"/>
                  </a:lnTo>
                  <a:lnTo>
                    <a:pt x="9617" y="9617"/>
                  </a:lnTo>
                  <a:lnTo>
                    <a:pt x="961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7" name="Google Shape;1219;p40"/>
            <p:cNvSpPr/>
            <p:nvPr/>
          </p:nvSpPr>
          <p:spPr>
            <a:xfrm>
              <a:off x="1718775" y="4396250"/>
              <a:ext cx="472875" cy="608200"/>
            </a:xfrm>
            <a:custGeom>
              <a:avLst/>
              <a:gdLst/>
              <a:ahLst/>
              <a:cxnLst/>
              <a:rect l="0" t="0" r="r" b="b"/>
              <a:pathLst>
                <a:path w="18915" h="24328">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8" name="Google Shape;1220;p40"/>
            <p:cNvSpPr/>
            <p:nvPr/>
          </p:nvSpPr>
          <p:spPr>
            <a:xfrm>
              <a:off x="1817475" y="4498150"/>
              <a:ext cx="280225" cy="39825"/>
            </a:xfrm>
            <a:custGeom>
              <a:avLst/>
              <a:gdLst/>
              <a:ahLst/>
              <a:cxnLst/>
              <a:rect l="0" t="0" r="r" b="b"/>
              <a:pathLst>
                <a:path w="11209" h="1593">
                  <a:moveTo>
                    <a:pt x="1" y="0"/>
                  </a:moveTo>
                  <a:lnTo>
                    <a:pt x="1" y="1592"/>
                  </a:lnTo>
                  <a:lnTo>
                    <a:pt x="11209" y="1592"/>
                  </a:lnTo>
                  <a:lnTo>
                    <a:pt x="1120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29" name="Google Shape;1221;p40"/>
            <p:cNvSpPr/>
            <p:nvPr/>
          </p:nvSpPr>
          <p:spPr>
            <a:xfrm>
              <a:off x="1817475" y="4574575"/>
              <a:ext cx="280225" cy="39825"/>
            </a:xfrm>
            <a:custGeom>
              <a:avLst/>
              <a:gdLst/>
              <a:ahLst/>
              <a:cxnLst/>
              <a:rect l="0" t="0" r="r" b="b"/>
              <a:pathLst>
                <a:path w="11209" h="1593">
                  <a:moveTo>
                    <a:pt x="1" y="0"/>
                  </a:moveTo>
                  <a:lnTo>
                    <a:pt x="1" y="1592"/>
                  </a:lnTo>
                  <a:lnTo>
                    <a:pt x="11209" y="1592"/>
                  </a:lnTo>
                  <a:lnTo>
                    <a:pt x="1120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0" name="Google Shape;1222;p40"/>
            <p:cNvSpPr/>
            <p:nvPr/>
          </p:nvSpPr>
          <p:spPr>
            <a:xfrm>
              <a:off x="1817475" y="4650975"/>
              <a:ext cx="221325" cy="39850"/>
            </a:xfrm>
            <a:custGeom>
              <a:avLst/>
              <a:gdLst/>
              <a:ahLst/>
              <a:cxnLst/>
              <a:rect l="0" t="0" r="r" b="b"/>
              <a:pathLst>
                <a:path w="8853" h="1594">
                  <a:moveTo>
                    <a:pt x="1" y="1"/>
                  </a:moveTo>
                  <a:lnTo>
                    <a:pt x="1" y="1593"/>
                  </a:lnTo>
                  <a:lnTo>
                    <a:pt x="8853" y="1593"/>
                  </a:lnTo>
                  <a:lnTo>
                    <a:pt x="8853"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1" name="Google Shape;1223;p40"/>
            <p:cNvSpPr/>
            <p:nvPr/>
          </p:nvSpPr>
          <p:spPr>
            <a:xfrm>
              <a:off x="6358150" y="2643350"/>
              <a:ext cx="401225" cy="445825"/>
            </a:xfrm>
            <a:custGeom>
              <a:avLst/>
              <a:gdLst/>
              <a:ahLst/>
              <a:cxnLst/>
              <a:rect l="0" t="0" r="r" b="b"/>
              <a:pathLst>
                <a:path w="16049" h="17833">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2" name="Google Shape;1224;p40"/>
            <p:cNvSpPr/>
            <p:nvPr/>
          </p:nvSpPr>
          <p:spPr>
            <a:xfrm>
              <a:off x="3627700" y="319425"/>
              <a:ext cx="525400" cy="450050"/>
            </a:xfrm>
            <a:custGeom>
              <a:avLst/>
              <a:gdLst/>
              <a:ahLst/>
              <a:cxnLst/>
              <a:rect l="0" t="0" r="r" b="b"/>
              <a:pathLst>
                <a:path w="21016" h="18002">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3" name="Google Shape;1225;p40"/>
            <p:cNvSpPr/>
            <p:nvPr/>
          </p:nvSpPr>
          <p:spPr>
            <a:xfrm>
              <a:off x="3778950" y="401675"/>
              <a:ext cx="101900" cy="235650"/>
            </a:xfrm>
            <a:custGeom>
              <a:avLst/>
              <a:gdLst/>
              <a:ahLst/>
              <a:cxnLst/>
              <a:rect l="0" t="0" r="r" b="b"/>
              <a:pathLst>
                <a:path w="4076" h="9426">
                  <a:moveTo>
                    <a:pt x="2484" y="1"/>
                  </a:moveTo>
                  <a:lnTo>
                    <a:pt x="2484" y="5668"/>
                  </a:lnTo>
                  <a:lnTo>
                    <a:pt x="0" y="8279"/>
                  </a:lnTo>
                  <a:lnTo>
                    <a:pt x="1146" y="9426"/>
                  </a:lnTo>
                  <a:lnTo>
                    <a:pt x="4076" y="6305"/>
                  </a:lnTo>
                  <a:lnTo>
                    <a:pt x="4076"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4" name="Google Shape;1226;p40"/>
            <p:cNvSpPr/>
            <p:nvPr/>
          </p:nvSpPr>
          <p:spPr>
            <a:xfrm>
              <a:off x="2650150" y="1654650"/>
              <a:ext cx="173550" cy="173575"/>
            </a:xfrm>
            <a:custGeom>
              <a:avLst/>
              <a:gdLst/>
              <a:ahLst/>
              <a:cxnLst/>
              <a:rect l="0" t="0" r="r" b="b"/>
              <a:pathLst>
                <a:path w="6942" h="6943">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5" name="Google Shape;1227;p40"/>
            <p:cNvSpPr/>
            <p:nvPr/>
          </p:nvSpPr>
          <p:spPr>
            <a:xfrm>
              <a:off x="1094650" y="2691125"/>
              <a:ext cx="171975" cy="173550"/>
            </a:xfrm>
            <a:custGeom>
              <a:avLst/>
              <a:gdLst/>
              <a:ahLst/>
              <a:cxnLst/>
              <a:rect l="0" t="0" r="r" b="b"/>
              <a:pathLst>
                <a:path w="6879" h="6942">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6" name="Google Shape;1228;p40"/>
            <p:cNvSpPr/>
            <p:nvPr/>
          </p:nvSpPr>
          <p:spPr>
            <a:xfrm>
              <a:off x="1723550" y="1665800"/>
              <a:ext cx="151275" cy="151275"/>
            </a:xfrm>
            <a:custGeom>
              <a:avLst/>
              <a:gdLst/>
              <a:ahLst/>
              <a:cxnLst/>
              <a:rect l="0" t="0" r="r" b="b"/>
              <a:pathLst>
                <a:path w="6051" h="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7" name="Google Shape;1229;p40"/>
            <p:cNvSpPr/>
            <p:nvPr/>
          </p:nvSpPr>
          <p:spPr>
            <a:xfrm>
              <a:off x="6334250" y="436700"/>
              <a:ext cx="149700" cy="151275"/>
            </a:xfrm>
            <a:custGeom>
              <a:avLst/>
              <a:gdLst/>
              <a:ahLst/>
              <a:cxnLst/>
              <a:rect l="0" t="0" r="r" b="b"/>
              <a:pathLst>
                <a:path w="5988" h="6051">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8" name="Google Shape;1230;p40"/>
            <p:cNvSpPr/>
            <p:nvPr/>
          </p:nvSpPr>
          <p:spPr>
            <a:xfrm>
              <a:off x="6866025" y="2581250"/>
              <a:ext cx="149675" cy="151275"/>
            </a:xfrm>
            <a:custGeom>
              <a:avLst/>
              <a:gdLst/>
              <a:ahLst/>
              <a:cxnLst/>
              <a:rect l="0" t="0" r="r" b="b"/>
              <a:pathLst>
                <a:path w="5987" h="6051">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39" name="Google Shape;1231;p40"/>
            <p:cNvSpPr/>
            <p:nvPr/>
          </p:nvSpPr>
          <p:spPr>
            <a:xfrm>
              <a:off x="1094650" y="2971325"/>
              <a:ext cx="171975" cy="173550"/>
            </a:xfrm>
            <a:custGeom>
              <a:avLst/>
              <a:gdLst/>
              <a:ahLst/>
              <a:cxnLst/>
              <a:rect l="0" t="0" r="r" b="b"/>
              <a:pathLst>
                <a:path w="6879" h="6942">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0" name="Google Shape;1232;p40"/>
            <p:cNvSpPr/>
            <p:nvPr/>
          </p:nvSpPr>
          <p:spPr>
            <a:xfrm>
              <a:off x="2409725" y="1654650"/>
              <a:ext cx="171975" cy="173575"/>
            </a:xfrm>
            <a:custGeom>
              <a:avLst/>
              <a:gdLst/>
              <a:ahLst/>
              <a:cxnLst/>
              <a:rect l="0" t="0" r="r" b="b"/>
              <a:pathLst>
                <a:path w="6879" h="6943">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1" name="Google Shape;1233;p40"/>
            <p:cNvSpPr/>
            <p:nvPr/>
          </p:nvSpPr>
          <p:spPr>
            <a:xfrm>
              <a:off x="4450800" y="4440825"/>
              <a:ext cx="1246650" cy="250000"/>
            </a:xfrm>
            <a:custGeom>
              <a:avLst/>
              <a:gdLst/>
              <a:ahLst/>
              <a:cxnLst/>
              <a:rect l="0" t="0" r="r" b="b"/>
              <a:pathLst>
                <a:path w="49866" h="1000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2" name="Google Shape;1234;p40"/>
            <p:cNvSpPr/>
            <p:nvPr/>
          </p:nvSpPr>
          <p:spPr>
            <a:xfrm>
              <a:off x="3118225" y="1673750"/>
              <a:ext cx="1514100" cy="135375"/>
            </a:xfrm>
            <a:custGeom>
              <a:avLst/>
              <a:gdLst/>
              <a:ahLst/>
              <a:cxnLst/>
              <a:rect l="0" t="0" r="r" b="b"/>
              <a:pathLst>
                <a:path w="60564" h="5415">
                  <a:moveTo>
                    <a:pt x="55851" y="1"/>
                  </a:moveTo>
                  <a:lnTo>
                    <a:pt x="55851" y="1912"/>
                  </a:lnTo>
                  <a:lnTo>
                    <a:pt x="1083" y="1912"/>
                  </a:lnTo>
                  <a:cubicBezTo>
                    <a:pt x="0" y="1912"/>
                    <a:pt x="0" y="3504"/>
                    <a:pt x="1083" y="3504"/>
                  </a:cubicBezTo>
                  <a:lnTo>
                    <a:pt x="55851" y="3504"/>
                  </a:lnTo>
                  <a:lnTo>
                    <a:pt x="55851" y="5414"/>
                  </a:lnTo>
                  <a:lnTo>
                    <a:pt x="60564" y="2676"/>
                  </a:lnTo>
                  <a:lnTo>
                    <a:pt x="55851"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3" name="Google Shape;1235;p40"/>
            <p:cNvSpPr/>
            <p:nvPr/>
          </p:nvSpPr>
          <p:spPr>
            <a:xfrm>
              <a:off x="1349400" y="323650"/>
              <a:ext cx="2101600" cy="616175"/>
            </a:xfrm>
            <a:custGeom>
              <a:avLst/>
              <a:gdLst/>
              <a:ahLst/>
              <a:cxnLst/>
              <a:rect l="0" t="0" r="r" b="b"/>
              <a:pathLst>
                <a:path w="84064" h="24647">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4" name="Google Shape;1236;p40"/>
            <p:cNvSpPr/>
            <p:nvPr/>
          </p:nvSpPr>
          <p:spPr>
            <a:xfrm>
              <a:off x="5823200" y="713725"/>
              <a:ext cx="843825" cy="1111300"/>
            </a:xfrm>
            <a:custGeom>
              <a:avLst/>
              <a:gdLst/>
              <a:ahLst/>
              <a:cxnLst/>
              <a:rect l="0" t="0" r="r" b="b"/>
              <a:pathLst>
                <a:path w="33753" h="44452">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5" name="Google Shape;1237;p40"/>
            <p:cNvSpPr/>
            <p:nvPr/>
          </p:nvSpPr>
          <p:spPr>
            <a:xfrm>
              <a:off x="924300" y="661175"/>
              <a:ext cx="135350" cy="314875"/>
            </a:xfrm>
            <a:custGeom>
              <a:avLst/>
              <a:gdLst/>
              <a:ahLst/>
              <a:cxnLst/>
              <a:rect l="0" t="0" r="r" b="b"/>
              <a:pathLst>
                <a:path w="5414" h="12595">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6" name="Google Shape;1238;p40"/>
            <p:cNvSpPr/>
            <p:nvPr/>
          </p:nvSpPr>
          <p:spPr>
            <a:xfrm>
              <a:off x="1782450" y="3907475"/>
              <a:ext cx="135350" cy="315250"/>
            </a:xfrm>
            <a:custGeom>
              <a:avLst/>
              <a:gdLst/>
              <a:ahLst/>
              <a:cxnLst/>
              <a:rect l="0" t="0" r="r" b="b"/>
              <a:pathLst>
                <a:path w="5414" h="1261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7" name="Google Shape;1239;p40"/>
            <p:cNvSpPr/>
            <p:nvPr/>
          </p:nvSpPr>
          <p:spPr>
            <a:xfrm>
              <a:off x="1113775" y="661175"/>
              <a:ext cx="133750" cy="314875"/>
            </a:xfrm>
            <a:custGeom>
              <a:avLst/>
              <a:gdLst/>
              <a:ahLst/>
              <a:cxnLst/>
              <a:rect l="0" t="0" r="r" b="b"/>
              <a:pathLst>
                <a:path w="5350" h="12595">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8" name="Google Shape;1240;p40"/>
            <p:cNvSpPr/>
            <p:nvPr/>
          </p:nvSpPr>
          <p:spPr>
            <a:xfrm>
              <a:off x="1782450" y="2181650"/>
              <a:ext cx="135350" cy="1668525"/>
            </a:xfrm>
            <a:custGeom>
              <a:avLst/>
              <a:gdLst/>
              <a:ahLst/>
              <a:cxnLst/>
              <a:rect l="0" t="0" r="r" b="b"/>
              <a:pathLst>
                <a:path w="5414" h="66741">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49" name="Google Shape;1241;p40"/>
            <p:cNvSpPr/>
            <p:nvPr/>
          </p:nvSpPr>
          <p:spPr>
            <a:xfrm>
              <a:off x="5576425" y="4885025"/>
              <a:ext cx="1047625" cy="159225"/>
            </a:xfrm>
            <a:custGeom>
              <a:avLst/>
              <a:gdLst/>
              <a:ahLst/>
              <a:cxnLst/>
              <a:rect l="0" t="0" r="r" b="b"/>
              <a:pathLst>
                <a:path w="41905" h="6369">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0" name="Google Shape;1242;p40"/>
            <p:cNvSpPr/>
            <p:nvPr/>
          </p:nvSpPr>
          <p:spPr>
            <a:xfrm>
              <a:off x="5523875" y="5074475"/>
              <a:ext cx="1100175" cy="157650"/>
            </a:xfrm>
            <a:custGeom>
              <a:avLst/>
              <a:gdLst/>
              <a:ahLst/>
              <a:cxnLst/>
              <a:rect l="0" t="0" r="r" b="b"/>
              <a:pathLst>
                <a:path w="44007" h="6306">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1" name="Google Shape;1243;p40"/>
            <p:cNvSpPr/>
            <p:nvPr/>
          </p:nvSpPr>
          <p:spPr>
            <a:xfrm>
              <a:off x="2408625" y="5020350"/>
              <a:ext cx="1230225" cy="393850"/>
            </a:xfrm>
            <a:custGeom>
              <a:avLst/>
              <a:gdLst/>
              <a:ahLst/>
              <a:cxnLst/>
              <a:rect l="0" t="0" r="r" b="b"/>
              <a:pathLst>
                <a:path w="49209" h="15754">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2" name="Google Shape;1244;p40"/>
            <p:cNvSpPr/>
            <p:nvPr/>
          </p:nvSpPr>
          <p:spPr>
            <a:xfrm>
              <a:off x="819225" y="2831225"/>
              <a:ext cx="197450" cy="168025"/>
            </a:xfrm>
            <a:custGeom>
              <a:avLst/>
              <a:gdLst/>
              <a:ahLst/>
              <a:cxnLst/>
              <a:rect l="0" t="0" r="r" b="b"/>
              <a:pathLst>
                <a:path w="7898" h="6721">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3" name="Google Shape;1245;p40"/>
            <p:cNvSpPr/>
            <p:nvPr/>
          </p:nvSpPr>
          <p:spPr>
            <a:xfrm>
              <a:off x="860625" y="1842525"/>
              <a:ext cx="619350" cy="135350"/>
            </a:xfrm>
            <a:custGeom>
              <a:avLst/>
              <a:gdLst/>
              <a:ahLst/>
              <a:cxnLst/>
              <a:rect l="0" t="0" r="r" b="b"/>
              <a:pathLst>
                <a:path w="24774" h="541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4" name="Google Shape;1246;p40"/>
            <p:cNvSpPr/>
            <p:nvPr/>
          </p:nvSpPr>
          <p:spPr>
            <a:xfrm>
              <a:off x="6060425" y="4273650"/>
              <a:ext cx="627300" cy="495175"/>
            </a:xfrm>
            <a:custGeom>
              <a:avLst/>
              <a:gdLst/>
              <a:ahLst/>
              <a:cxnLst/>
              <a:rect l="0" t="0" r="r" b="b"/>
              <a:pathLst>
                <a:path w="25092" h="19807">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5" name="Google Shape;1247;p40"/>
            <p:cNvSpPr/>
            <p:nvPr/>
          </p:nvSpPr>
          <p:spPr>
            <a:xfrm>
              <a:off x="6033350" y="2694300"/>
              <a:ext cx="97150" cy="98725"/>
            </a:xfrm>
            <a:custGeom>
              <a:avLst/>
              <a:gdLst/>
              <a:ahLst/>
              <a:cxnLst/>
              <a:rect l="0" t="0" r="r" b="b"/>
              <a:pathLst>
                <a:path w="3886" h="3949">
                  <a:moveTo>
                    <a:pt x="1" y="0"/>
                  </a:moveTo>
                  <a:lnTo>
                    <a:pt x="1" y="3949"/>
                  </a:lnTo>
                  <a:lnTo>
                    <a:pt x="3885" y="3949"/>
                  </a:lnTo>
                  <a:lnTo>
                    <a:pt x="3885"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6" name="Google Shape;1248;p40"/>
            <p:cNvSpPr/>
            <p:nvPr/>
          </p:nvSpPr>
          <p:spPr>
            <a:xfrm>
              <a:off x="6162325" y="2694300"/>
              <a:ext cx="98725" cy="98725"/>
            </a:xfrm>
            <a:custGeom>
              <a:avLst/>
              <a:gdLst/>
              <a:ahLst/>
              <a:cxnLst/>
              <a:rect l="0" t="0" r="r" b="b"/>
              <a:pathLst>
                <a:path w="3949" h="3949">
                  <a:moveTo>
                    <a:pt x="0" y="0"/>
                  </a:moveTo>
                  <a:lnTo>
                    <a:pt x="0" y="3949"/>
                  </a:lnTo>
                  <a:lnTo>
                    <a:pt x="3948" y="3949"/>
                  </a:lnTo>
                  <a:lnTo>
                    <a:pt x="3948"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7" name="Google Shape;1249;p40"/>
            <p:cNvSpPr/>
            <p:nvPr/>
          </p:nvSpPr>
          <p:spPr>
            <a:xfrm>
              <a:off x="6033350" y="2820075"/>
              <a:ext cx="97150" cy="98725"/>
            </a:xfrm>
            <a:custGeom>
              <a:avLst/>
              <a:gdLst/>
              <a:ahLst/>
              <a:cxnLst/>
              <a:rect l="0" t="0" r="r" b="b"/>
              <a:pathLst>
                <a:path w="3886" h="3949">
                  <a:moveTo>
                    <a:pt x="1" y="0"/>
                  </a:moveTo>
                  <a:lnTo>
                    <a:pt x="1" y="3949"/>
                  </a:lnTo>
                  <a:lnTo>
                    <a:pt x="3885" y="3949"/>
                  </a:lnTo>
                  <a:lnTo>
                    <a:pt x="3885"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8" name="Google Shape;1250;p40"/>
            <p:cNvSpPr/>
            <p:nvPr/>
          </p:nvSpPr>
          <p:spPr>
            <a:xfrm>
              <a:off x="6162325" y="2820075"/>
              <a:ext cx="98725" cy="98725"/>
            </a:xfrm>
            <a:custGeom>
              <a:avLst/>
              <a:gdLst/>
              <a:ahLst/>
              <a:cxnLst/>
              <a:rect l="0" t="0" r="r" b="b"/>
              <a:pathLst>
                <a:path w="3949" h="3949">
                  <a:moveTo>
                    <a:pt x="0" y="0"/>
                  </a:moveTo>
                  <a:lnTo>
                    <a:pt x="0" y="3949"/>
                  </a:lnTo>
                  <a:lnTo>
                    <a:pt x="3948" y="3949"/>
                  </a:lnTo>
                  <a:lnTo>
                    <a:pt x="3948"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59" name="Google Shape;1251;p40"/>
            <p:cNvSpPr/>
            <p:nvPr/>
          </p:nvSpPr>
          <p:spPr>
            <a:xfrm>
              <a:off x="6076350" y="3681400"/>
              <a:ext cx="176750" cy="455375"/>
            </a:xfrm>
            <a:custGeom>
              <a:avLst/>
              <a:gdLst/>
              <a:ahLst/>
              <a:cxnLst/>
              <a:rect l="0" t="0" r="r" b="b"/>
              <a:pathLst>
                <a:path w="7070" h="18215">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0" name="Google Shape;1252;p40"/>
            <p:cNvSpPr/>
            <p:nvPr/>
          </p:nvSpPr>
          <p:spPr>
            <a:xfrm>
              <a:off x="6270575" y="3679800"/>
              <a:ext cx="178350" cy="456975"/>
            </a:xfrm>
            <a:custGeom>
              <a:avLst/>
              <a:gdLst/>
              <a:ahLst/>
              <a:cxnLst/>
              <a:rect l="0" t="0" r="r" b="b"/>
              <a:pathLst>
                <a:path w="7134" h="18279">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1" name="Google Shape;1253;p40"/>
            <p:cNvSpPr/>
            <p:nvPr/>
          </p:nvSpPr>
          <p:spPr>
            <a:xfrm>
              <a:off x="6170275" y="3772150"/>
              <a:ext cx="184700" cy="116250"/>
            </a:xfrm>
            <a:custGeom>
              <a:avLst/>
              <a:gdLst/>
              <a:ahLst/>
              <a:cxnLst/>
              <a:rect l="0" t="0" r="r" b="b"/>
              <a:pathLst>
                <a:path w="7388" h="465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2" name="Google Shape;1254;p40"/>
            <p:cNvSpPr/>
            <p:nvPr/>
          </p:nvSpPr>
          <p:spPr>
            <a:xfrm>
              <a:off x="6132075" y="3928175"/>
              <a:ext cx="261125" cy="208600"/>
            </a:xfrm>
            <a:custGeom>
              <a:avLst/>
              <a:gdLst/>
              <a:ahLst/>
              <a:cxnLst/>
              <a:rect l="0" t="0" r="r" b="b"/>
              <a:pathLst>
                <a:path w="10445" h="8344">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3" name="Google Shape;1255;p40"/>
            <p:cNvSpPr/>
            <p:nvPr/>
          </p:nvSpPr>
          <p:spPr>
            <a:xfrm>
              <a:off x="6262625" y="3928175"/>
              <a:ext cx="25" cy="25"/>
            </a:xfrm>
            <a:custGeom>
              <a:avLst/>
              <a:gdLst/>
              <a:ahLst/>
              <a:cxnLst/>
              <a:rect l="0" t="0" r="r" b="b"/>
              <a:pathLst>
                <a:path w="1" h="1">
                  <a:moveTo>
                    <a:pt x="0" y="0"/>
                  </a:moveTo>
                  <a:lnTo>
                    <a:pt x="0"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4" name="Google Shape;1256;p40"/>
            <p:cNvSpPr/>
            <p:nvPr/>
          </p:nvSpPr>
          <p:spPr>
            <a:xfrm>
              <a:off x="6036550" y="3628850"/>
              <a:ext cx="447400" cy="39825"/>
            </a:xfrm>
            <a:custGeom>
              <a:avLst/>
              <a:gdLst/>
              <a:ahLst/>
              <a:cxnLst/>
              <a:rect l="0" t="0" r="r" b="b"/>
              <a:pathLst>
                <a:path w="17896" h="1593">
                  <a:moveTo>
                    <a:pt x="0" y="1"/>
                  </a:moveTo>
                  <a:lnTo>
                    <a:pt x="0" y="1593"/>
                  </a:lnTo>
                  <a:lnTo>
                    <a:pt x="17895" y="1593"/>
                  </a:lnTo>
                  <a:lnTo>
                    <a:pt x="1789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5" name="Google Shape;1257;p40"/>
            <p:cNvSpPr/>
            <p:nvPr/>
          </p:nvSpPr>
          <p:spPr>
            <a:xfrm>
              <a:off x="6036550" y="4149475"/>
              <a:ext cx="447400" cy="39825"/>
            </a:xfrm>
            <a:custGeom>
              <a:avLst/>
              <a:gdLst/>
              <a:ahLst/>
              <a:cxnLst/>
              <a:rect l="0" t="0" r="r" b="b"/>
              <a:pathLst>
                <a:path w="17896" h="1593">
                  <a:moveTo>
                    <a:pt x="0" y="1"/>
                  </a:moveTo>
                  <a:lnTo>
                    <a:pt x="0" y="1593"/>
                  </a:lnTo>
                  <a:lnTo>
                    <a:pt x="17895" y="1593"/>
                  </a:lnTo>
                  <a:lnTo>
                    <a:pt x="1789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6" name="Google Shape;1258;p40"/>
            <p:cNvSpPr/>
            <p:nvPr/>
          </p:nvSpPr>
          <p:spPr>
            <a:xfrm>
              <a:off x="6163900" y="2121150"/>
              <a:ext cx="122575" cy="176750"/>
            </a:xfrm>
            <a:custGeom>
              <a:avLst/>
              <a:gdLst/>
              <a:ahLst/>
              <a:cxnLst/>
              <a:rect l="0" t="0" r="r" b="b"/>
              <a:pathLst>
                <a:path w="4903" h="707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7" name="Google Shape;1259;p40"/>
            <p:cNvSpPr/>
            <p:nvPr/>
          </p:nvSpPr>
          <p:spPr>
            <a:xfrm>
              <a:off x="6302425" y="2121150"/>
              <a:ext cx="138525" cy="176750"/>
            </a:xfrm>
            <a:custGeom>
              <a:avLst/>
              <a:gdLst/>
              <a:ahLst/>
              <a:cxnLst/>
              <a:rect l="0" t="0" r="r" b="b"/>
              <a:pathLst>
                <a:path w="5541" h="707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8" name="Google Shape;1260;p40"/>
            <p:cNvSpPr/>
            <p:nvPr/>
          </p:nvSpPr>
          <p:spPr>
            <a:xfrm>
              <a:off x="6472775" y="2121150"/>
              <a:ext cx="121025" cy="176750"/>
            </a:xfrm>
            <a:custGeom>
              <a:avLst/>
              <a:gdLst/>
              <a:ahLst/>
              <a:cxnLst/>
              <a:rect l="0" t="0" r="r" b="b"/>
              <a:pathLst>
                <a:path w="4841" h="707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69" name="Google Shape;1261;p40"/>
            <p:cNvSpPr/>
            <p:nvPr/>
          </p:nvSpPr>
          <p:spPr>
            <a:xfrm>
              <a:off x="1688525" y="661175"/>
              <a:ext cx="92350" cy="178350"/>
            </a:xfrm>
            <a:custGeom>
              <a:avLst/>
              <a:gdLst/>
              <a:ahLst/>
              <a:cxnLst/>
              <a:rect l="0" t="0" r="r" b="b"/>
              <a:pathLst>
                <a:path w="3694" h="713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70" name="Google Shape;1262;p40"/>
            <p:cNvSpPr/>
            <p:nvPr/>
          </p:nvSpPr>
          <p:spPr>
            <a:xfrm flipH="1">
              <a:off x="1461393" y="1206602"/>
              <a:ext cx="147728" cy="176750"/>
            </a:xfrm>
            <a:custGeom>
              <a:avLst/>
              <a:gdLst/>
              <a:ahLst/>
              <a:cxnLst/>
              <a:rect l="0" t="0" r="r" b="b"/>
              <a:pathLst>
                <a:path w="5478" h="707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71" name="Google Shape;1263;p40"/>
            <p:cNvSpPr/>
            <p:nvPr/>
          </p:nvSpPr>
          <p:spPr>
            <a:xfrm flipH="1">
              <a:off x="1291396" y="1206602"/>
              <a:ext cx="151153" cy="176750"/>
            </a:xfrm>
            <a:custGeom>
              <a:avLst/>
              <a:gdLst/>
              <a:ahLst/>
              <a:cxnLst/>
              <a:rect l="0" t="0" r="r" b="b"/>
              <a:pathLst>
                <a:path w="5605" h="7070">
                  <a:moveTo>
                    <a:pt x="1" y="1"/>
                  </a:moveTo>
                  <a:lnTo>
                    <a:pt x="1" y="1465"/>
                  </a:lnTo>
                  <a:lnTo>
                    <a:pt x="2038" y="1465"/>
                  </a:lnTo>
                  <a:lnTo>
                    <a:pt x="2038" y="7069"/>
                  </a:lnTo>
                  <a:lnTo>
                    <a:pt x="3567" y="7069"/>
                  </a:lnTo>
                  <a:lnTo>
                    <a:pt x="3567" y="1465"/>
                  </a:lnTo>
                  <a:lnTo>
                    <a:pt x="5605" y="1465"/>
                  </a:lnTo>
                  <a:lnTo>
                    <a:pt x="5605"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72" name="Google Shape;1264;p40"/>
            <p:cNvSpPr/>
            <p:nvPr/>
          </p:nvSpPr>
          <p:spPr>
            <a:xfrm flipH="1">
              <a:off x="1037205" y="1206602"/>
              <a:ext cx="252497" cy="176750"/>
            </a:xfrm>
            <a:custGeom>
              <a:avLst/>
              <a:gdLst/>
              <a:ahLst/>
              <a:cxnLst/>
              <a:rect l="0" t="0" r="r" b="b"/>
              <a:pathLst>
                <a:path w="9363" h="707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73" name="Google Shape;1265;p40"/>
            <p:cNvSpPr/>
            <p:nvPr/>
          </p:nvSpPr>
          <p:spPr>
            <a:xfrm flipH="1">
              <a:off x="908417" y="1206602"/>
              <a:ext cx="109946" cy="176750"/>
            </a:xfrm>
            <a:custGeom>
              <a:avLst/>
              <a:gdLst/>
              <a:ahLst/>
              <a:cxnLst/>
              <a:rect l="0" t="0" r="r" b="b"/>
              <a:pathLst>
                <a:path w="4077" h="7070">
                  <a:moveTo>
                    <a:pt x="1" y="1"/>
                  </a:moveTo>
                  <a:lnTo>
                    <a:pt x="1" y="7069"/>
                  </a:lnTo>
                  <a:lnTo>
                    <a:pt x="4076" y="7069"/>
                  </a:lnTo>
                  <a:lnTo>
                    <a:pt x="4076" y="5668"/>
                  </a:lnTo>
                  <a:lnTo>
                    <a:pt x="1529" y="5668"/>
                  </a:lnTo>
                  <a:lnTo>
                    <a:pt x="1529"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74" name="Google Shape;1266;p40"/>
            <p:cNvSpPr/>
            <p:nvPr/>
          </p:nvSpPr>
          <p:spPr>
            <a:xfrm>
              <a:off x="2245750" y="4830900"/>
              <a:ext cx="162425" cy="211775"/>
            </a:xfrm>
            <a:custGeom>
              <a:avLst/>
              <a:gdLst/>
              <a:ahLst/>
              <a:cxnLst/>
              <a:rect l="0" t="0" r="r" b="b"/>
              <a:pathLst>
                <a:path w="6497" h="8471">
                  <a:moveTo>
                    <a:pt x="6496" y="0"/>
                  </a:moveTo>
                  <a:lnTo>
                    <a:pt x="0" y="3057"/>
                  </a:lnTo>
                  <a:lnTo>
                    <a:pt x="0" y="5413"/>
                  </a:lnTo>
                  <a:lnTo>
                    <a:pt x="6496" y="8470"/>
                  </a:lnTo>
                  <a:lnTo>
                    <a:pt x="6496" y="6560"/>
                  </a:lnTo>
                  <a:lnTo>
                    <a:pt x="1402" y="4267"/>
                  </a:lnTo>
                  <a:lnTo>
                    <a:pt x="6496" y="1911"/>
                  </a:lnTo>
                  <a:lnTo>
                    <a:pt x="6496"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75" name="Google Shape;1267;p40"/>
            <p:cNvSpPr/>
            <p:nvPr/>
          </p:nvSpPr>
          <p:spPr>
            <a:xfrm>
              <a:off x="2433625" y="4727400"/>
              <a:ext cx="207000" cy="380550"/>
            </a:xfrm>
            <a:custGeom>
              <a:avLst/>
              <a:gdLst/>
              <a:ahLst/>
              <a:cxnLst/>
              <a:rect l="0" t="0" r="r" b="b"/>
              <a:pathLst>
                <a:path w="8280" h="15222">
                  <a:moveTo>
                    <a:pt x="6114" y="1"/>
                  </a:moveTo>
                  <a:lnTo>
                    <a:pt x="0" y="15221"/>
                  </a:lnTo>
                  <a:lnTo>
                    <a:pt x="2165" y="15221"/>
                  </a:lnTo>
                  <a:lnTo>
                    <a:pt x="8279"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76" name="Google Shape;1268;p40"/>
            <p:cNvSpPr/>
            <p:nvPr/>
          </p:nvSpPr>
          <p:spPr>
            <a:xfrm>
              <a:off x="2661300" y="4830900"/>
              <a:ext cx="164000" cy="211775"/>
            </a:xfrm>
            <a:custGeom>
              <a:avLst/>
              <a:gdLst/>
              <a:ahLst/>
              <a:cxnLst/>
              <a:rect l="0" t="0" r="r" b="b"/>
              <a:pathLst>
                <a:path w="6560" h="8471">
                  <a:moveTo>
                    <a:pt x="0" y="0"/>
                  </a:moveTo>
                  <a:lnTo>
                    <a:pt x="0" y="1911"/>
                  </a:lnTo>
                  <a:lnTo>
                    <a:pt x="5095" y="4267"/>
                  </a:lnTo>
                  <a:lnTo>
                    <a:pt x="0" y="6560"/>
                  </a:lnTo>
                  <a:lnTo>
                    <a:pt x="0" y="8470"/>
                  </a:lnTo>
                  <a:lnTo>
                    <a:pt x="6559" y="5413"/>
                  </a:lnTo>
                  <a:lnTo>
                    <a:pt x="6559" y="3057"/>
                  </a:lnTo>
                  <a:lnTo>
                    <a:pt x="0"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grpSp>
        <p:nvGrpSpPr>
          <p:cNvPr id="160" name="Group 159"/>
          <p:cNvGrpSpPr/>
          <p:nvPr/>
        </p:nvGrpSpPr>
        <p:grpSpPr>
          <a:xfrm>
            <a:off x="4076700" y="3525837"/>
            <a:ext cx="138112" cy="138112"/>
            <a:chOff x="266768" y="1721375"/>
            <a:chExt cx="397907" cy="397887"/>
          </a:xfrm>
        </p:grpSpPr>
        <p:sp>
          <p:nvSpPr>
            <p:cNvPr id="1048977" name="Google Shape;1270;p40"/>
            <p:cNvSpPr/>
            <p:nvPr/>
          </p:nvSpPr>
          <p:spPr>
            <a:xfrm>
              <a:off x="454843" y="1791037"/>
              <a:ext cx="136218" cy="328222"/>
            </a:xfrm>
            <a:custGeom>
              <a:avLst/>
              <a:gdLst/>
              <a:ahLst/>
              <a:cxnLst/>
              <a:rect l="0" t="0" r="r" b="b"/>
              <a:pathLst>
                <a:path w="6527" h="157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path>
              </a:pathLst>
            </a:custGeom>
            <a:solidFill>
              <a:srgbClr val="052643"/>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78" name="Google Shape;1271;p40"/>
            <p:cNvSpPr/>
            <p:nvPr/>
          </p:nvSpPr>
          <p:spPr>
            <a:xfrm>
              <a:off x="266768" y="1721375"/>
              <a:ext cx="397907" cy="397887"/>
            </a:xfrm>
            <a:custGeom>
              <a:avLst/>
              <a:gdLst/>
              <a:ahLst/>
              <a:cxnLst/>
              <a:rect l="0" t="0" r="r" b="b"/>
              <a:pathLst>
                <a:path w="19066" h="19065">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path>
              </a:pathLst>
            </a:custGeom>
            <a:solidFill>
              <a:srgbClr val="052643"/>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grpSp>
        <p:nvGrpSpPr>
          <p:cNvPr id="161" name="Group 160"/>
          <p:cNvGrpSpPr/>
          <p:nvPr/>
        </p:nvGrpSpPr>
        <p:grpSpPr>
          <a:xfrm>
            <a:off x="4268787" y="3525837"/>
            <a:ext cx="138112" cy="138112"/>
            <a:chOff x="864491" y="1723250"/>
            <a:chExt cx="397866" cy="397887"/>
          </a:xfrm>
        </p:grpSpPr>
        <p:sp>
          <p:nvSpPr>
            <p:cNvPr id="1048979" name="Google Shape;1273;p40"/>
            <p:cNvSpPr/>
            <p:nvPr/>
          </p:nvSpPr>
          <p:spPr>
            <a:xfrm>
              <a:off x="935197" y="1793977"/>
              <a:ext cx="256451" cy="256430"/>
            </a:xfrm>
            <a:custGeom>
              <a:avLst/>
              <a:gdLst/>
              <a:ahLst/>
              <a:cxnLst/>
              <a:rect l="0" t="0" r="r" b="b"/>
              <a:pathLst>
                <a:path w="12288" h="12287">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path>
              </a:pathLst>
            </a:custGeom>
            <a:solidFill>
              <a:srgbClr val="052643"/>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80" name="Google Shape;1274;p40"/>
            <p:cNvSpPr/>
            <p:nvPr/>
          </p:nvSpPr>
          <p:spPr>
            <a:xfrm>
              <a:off x="1005109" y="1863910"/>
              <a:ext cx="116622" cy="116559"/>
            </a:xfrm>
            <a:custGeom>
              <a:avLst/>
              <a:gdLst/>
              <a:ahLst/>
              <a:cxnLst/>
              <a:rect l="0" t="0" r="r" b="b"/>
              <a:pathLst>
                <a:path w="5588" h="5585">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path>
              </a:pathLst>
            </a:custGeom>
            <a:solidFill>
              <a:srgbClr val="052643"/>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981" name="Google Shape;1275;p40"/>
            <p:cNvSpPr/>
            <p:nvPr/>
          </p:nvSpPr>
          <p:spPr>
            <a:xfrm>
              <a:off x="864491" y="1723250"/>
              <a:ext cx="397866" cy="397887"/>
            </a:xfrm>
            <a:custGeom>
              <a:avLst/>
              <a:gdLst/>
              <a:ahLst/>
              <a:cxnLst/>
              <a:rect l="0" t="0" r="r" b="b"/>
              <a:pathLst>
                <a:path w="19064" h="19065">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path>
              </a:pathLst>
            </a:custGeom>
            <a:solidFill>
              <a:srgbClr val="052643"/>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sp>
        <p:nvSpPr>
          <p:cNvPr id="1048982" name="Google Shape;1276;p40"/>
          <p:cNvSpPr/>
          <p:nvPr/>
        </p:nvSpPr>
        <p:spPr>
          <a:xfrm>
            <a:off x="4460875" y="3525837"/>
            <a:ext cx="168275" cy="138112"/>
          </a:xfrm>
          <a:custGeom>
            <a:avLst/>
            <a:gdLst/>
            <a:ahLst/>
            <a:cxnLst/>
            <a:rect l="0" t="0" r="r" b="b"/>
            <a:pathLst>
              <a:path w="19122" h="15596">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path>
            </a:pathLst>
          </a:custGeom>
          <a:solidFill>
            <a:srgbClr val="052643"/>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Tree>
  </p:cSld>
  <p:clrMapOvr>
    <a:masterClrMapping/>
  </p:clrMapOvr>
  <p:transition spd="slow">
    <p:circl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4" name="Subtitle 1048603"/>
          <p:cNvSpPr>
            <a:spLocks noGrp="1"/>
          </p:cNvSpPr>
          <p:nvPr>
            <p:ph type="subTitle" idx="1"/>
          </p:nvPr>
        </p:nvSpPr>
        <p:spPr>
          <a:xfrm>
            <a:off x="3986212" y="771525"/>
            <a:ext cx="4779962" cy="873125"/>
          </a:xfrm>
          <a:prstGeom prst="rect">
            <a:avLst/>
          </a:prstGeom>
          <a:noFill/>
          <a:ln w="63500" cap="flat" cmpd="sng">
            <a:solidFill>
              <a:srgbClr val="000000">
                <a:alpha val="100000"/>
              </a:srgbClr>
            </a:solidFill>
            <a:prstDash val="solid"/>
            <a:round/>
          </a:ln>
        </p:spPr>
        <p:txBody>
          <a:bodyPr vert="horz" lIns="91425" tIns="91425" rIns="91425" bIns="91425" anchor="t"/>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lvl="0" algn="ctr">
              <a:lnSpc>
                <a:spcPct val="100000"/>
              </a:lnSpc>
              <a:spcBef>
                <a:spcPct val="0"/>
              </a:spcBef>
              <a:spcAft>
                <a:spcPct val="0"/>
              </a:spcAft>
              <a:buClr>
                <a:srgbClr val="0E2A47"/>
              </a:buClr>
              <a:buFontTx/>
              <a:buNone/>
            </a:pPr>
            <a:r>
              <a:rPr lang="en-US" altLang="en-US" sz="2000" b="1" dirty="0">
                <a:solidFill>
                  <a:srgbClr val="000000"/>
                </a:solidFill>
              </a:rPr>
              <a:t>Submitted to : </a:t>
            </a:r>
          </a:p>
          <a:p>
            <a:pPr lvl="0" algn="ctr">
              <a:lnSpc>
                <a:spcPct val="100000"/>
              </a:lnSpc>
              <a:spcBef>
                <a:spcPct val="0"/>
              </a:spcBef>
              <a:spcAft>
                <a:spcPct val="0"/>
              </a:spcAft>
              <a:buClr>
                <a:srgbClr val="0E2A47"/>
              </a:buClr>
              <a:buFontTx/>
              <a:buNone/>
            </a:pPr>
            <a:r>
              <a:rPr lang="en-US" altLang="en-US" sz="2000" b="1" dirty="0">
                <a:solidFill>
                  <a:srgbClr val="000000"/>
                </a:solidFill>
              </a:rPr>
              <a:t>Ajay </a:t>
            </a:r>
            <a:r>
              <a:rPr lang="en-US" altLang="en-US" sz="2000" b="1" dirty="0" err="1">
                <a:solidFill>
                  <a:srgbClr val="000000"/>
                </a:solidFill>
              </a:rPr>
              <a:t>kumar</a:t>
            </a:r>
            <a:r>
              <a:rPr lang="en-US" altLang="en-US" sz="2000" b="1" dirty="0">
                <a:solidFill>
                  <a:srgbClr val="000000"/>
                </a:solidFill>
              </a:rPr>
              <a:t> </a:t>
            </a:r>
            <a:r>
              <a:rPr lang="en-US" altLang="en-US" sz="2000" b="1" dirty="0" err="1">
                <a:solidFill>
                  <a:srgbClr val="000000"/>
                </a:solidFill>
              </a:rPr>
              <a:t>garg</a:t>
            </a:r>
            <a:r>
              <a:rPr lang="en-US" altLang="en-US" sz="2000" b="1" dirty="0">
                <a:solidFill>
                  <a:srgbClr val="000000"/>
                </a:solidFill>
              </a:rPr>
              <a:t> engineering college</a:t>
            </a:r>
          </a:p>
        </p:txBody>
      </p:sp>
      <p:cxnSp>
        <p:nvCxnSpPr>
          <p:cNvPr id="3145729" name="Google Shape;264;p24"/>
          <p:cNvCxnSpPr>
            <a:cxnSpLocks/>
          </p:cNvCxnSpPr>
          <p:nvPr/>
        </p:nvCxnSpPr>
        <p:spPr>
          <a:xfrm>
            <a:off x="-608012" y="1047750"/>
            <a:ext cx="4448175" cy="0"/>
          </a:xfrm>
          <a:prstGeom prst="straightConnector1">
            <a:avLst/>
          </a:prstGeom>
          <a:noFill/>
          <a:ln w="9525" cap="flat" cmpd="sng">
            <a:solidFill>
              <a:srgbClr val="48FFD5">
                <a:alpha val="100000"/>
              </a:srgbClr>
            </a:solidFill>
            <a:prstDash val="solid"/>
            <a:round/>
          </a:ln>
        </p:spPr>
      </p:cxnSp>
      <p:cxnSp>
        <p:nvCxnSpPr>
          <p:cNvPr id="3145730" name="Google Shape;264;p24"/>
          <p:cNvCxnSpPr>
            <a:cxnSpLocks/>
          </p:cNvCxnSpPr>
          <p:nvPr/>
        </p:nvCxnSpPr>
        <p:spPr>
          <a:xfrm>
            <a:off x="-455612" y="1200150"/>
            <a:ext cx="4448175" cy="0"/>
          </a:xfrm>
          <a:prstGeom prst="straightConnector1">
            <a:avLst/>
          </a:prstGeom>
          <a:noFill/>
          <a:ln w="9525" cap="flat" cmpd="sng">
            <a:solidFill>
              <a:srgbClr val="48FFD5">
                <a:alpha val="100000"/>
              </a:srgbClr>
            </a:solidFill>
            <a:prstDash val="solid"/>
            <a:round/>
          </a:ln>
        </p:spPr>
      </p:cxnSp>
      <p:pic>
        <p:nvPicPr>
          <p:cNvPr id="2097153" name="Picture 2097152" descr="null"/>
          <p:cNvPicPr>
            <a:picLocks/>
          </p:cNvPicPr>
          <p:nvPr/>
        </p:nvPicPr>
        <p:blipFill>
          <a:blip r:embed="rId2"/>
          <a:srcRect/>
          <a:stretch>
            <a:fillRect/>
          </a:stretch>
        </p:blipFill>
        <p:spPr>
          <a:xfrm>
            <a:off x="180975" y="522287"/>
            <a:ext cx="3668712" cy="4079875"/>
          </a:xfrm>
          <a:prstGeom prst="rect">
            <a:avLst/>
          </a:prstGeom>
          <a:noFill/>
          <a:ln>
            <a:noFill/>
          </a:ln>
        </p:spPr>
      </p:pic>
      <p:sp>
        <p:nvSpPr>
          <p:cNvPr id="1048605" name="Rectangle 1048604"/>
          <p:cNvSpPr/>
          <p:nvPr/>
        </p:nvSpPr>
        <p:spPr>
          <a:xfrm>
            <a:off x="3853587" y="2057560"/>
            <a:ext cx="2302589" cy="1631216"/>
          </a:xfrm>
          <a:prstGeom prst="rect">
            <a:avLst/>
          </a:prstGeom>
          <a:noFill/>
          <a:ln w="63500" cap="flat" cmpd="sng">
            <a:solidFill>
              <a:srgbClr val="000000">
                <a:alpha val="100000"/>
              </a:srgbClr>
            </a:solidFill>
            <a:prstDash val="solid"/>
            <a:round/>
          </a:ln>
        </p:spPr>
        <p:txBody>
          <a:bodyPr vert="horz" wrap="square" lIns="91440" tIns="45720" rIns="91440" bIns="45720" anchor="t">
            <a:spAutoFit/>
          </a:bodyP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461962" lvl="0" indent="-917574"/>
            <a:r>
              <a:rPr lang="en-US" altLang="en-US" sz="2000" dirty="0">
                <a:solidFill>
                  <a:srgbClr val="000000"/>
                </a:solidFill>
              </a:rPr>
              <a:t>Prepared by:</a:t>
            </a:r>
          </a:p>
          <a:p>
            <a:pPr marL="461962" lvl="0" indent="-917574">
              <a:buFont typeface="Wingdings" charset="2"/>
              <a:buChar char="n"/>
            </a:pPr>
            <a:r>
              <a:rPr lang="en-US" altLang="en-US" sz="2000" dirty="0">
                <a:solidFill>
                  <a:srgbClr val="000000"/>
                </a:solidFill>
              </a:rPr>
              <a:t>Vikash</a:t>
            </a:r>
          </a:p>
          <a:p>
            <a:pPr marL="461962" lvl="0" indent="-917574">
              <a:buFont typeface="Wingdings" charset="2"/>
              <a:buChar char="n"/>
            </a:pPr>
            <a:r>
              <a:rPr lang="en-US" altLang="en-US" sz="2000" dirty="0">
                <a:solidFill>
                  <a:srgbClr val="000000"/>
                </a:solidFill>
              </a:rPr>
              <a:t>Sagar</a:t>
            </a:r>
          </a:p>
          <a:p>
            <a:pPr marL="461962" lvl="0" indent="-917574">
              <a:buFont typeface="Wingdings" charset="2"/>
              <a:buChar char="n"/>
            </a:pPr>
            <a:r>
              <a:rPr lang="en-US" altLang="en-US" sz="2000" dirty="0" err="1">
                <a:solidFill>
                  <a:srgbClr val="000000"/>
                </a:solidFill>
              </a:rPr>
              <a:t>Shivam</a:t>
            </a:r>
            <a:endParaRPr lang="en-US" altLang="en-US" sz="2000" dirty="0">
              <a:solidFill>
                <a:srgbClr val="000000"/>
              </a:solidFill>
            </a:endParaRPr>
          </a:p>
          <a:p>
            <a:pPr marL="461962" lvl="0" indent="-917574">
              <a:buFont typeface="Wingdings" charset="2"/>
              <a:buChar char="n"/>
            </a:pPr>
            <a:r>
              <a:rPr lang="en-US" altLang="en-US" sz="2000" dirty="0" err="1">
                <a:solidFill>
                  <a:srgbClr val="000000"/>
                </a:solidFill>
              </a:rPr>
              <a:t>Mahendra</a:t>
            </a:r>
            <a:endParaRPr lang="en-US" altLang="en-US" sz="2000" dirty="0">
              <a:solidFill>
                <a:srgbClr val="000000"/>
              </a:solidFill>
            </a:endParaRPr>
          </a:p>
        </p:txBody>
      </p:sp>
      <p:sp>
        <p:nvSpPr>
          <p:cNvPr id="1048606" name="Rectangle 1048605"/>
          <p:cNvSpPr/>
          <p:nvPr/>
        </p:nvSpPr>
        <p:spPr>
          <a:xfrm>
            <a:off x="6774288" y="2316162"/>
            <a:ext cx="2158573" cy="830997"/>
          </a:xfrm>
          <a:prstGeom prst="rect">
            <a:avLst/>
          </a:prstGeom>
          <a:noFill/>
          <a:ln w="63500" cap="flat" cmpd="sng">
            <a:solidFill>
              <a:srgbClr val="000000">
                <a:alpha val="100000"/>
              </a:srgbClr>
            </a:solidFill>
            <a:prstDash val="solid"/>
            <a:round/>
          </a:ln>
        </p:spPr>
        <p:txBody>
          <a:bodyPr vert="horz" wrap="square" lIns="91440" tIns="45720" rIns="91440" bIns="45720" anchor="t">
            <a:spAutoFit/>
          </a:bodyP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lvl="0"/>
            <a:r>
              <a:rPr lang="en-US" altLang="en-US" sz="2400">
                <a:solidFill>
                  <a:srgbClr val="000000"/>
                </a:solidFill>
              </a:rPr>
              <a:t>Guide by: M.r Ashish kumar</a:t>
            </a:r>
          </a:p>
        </p:txBody>
      </p:sp>
    </p:spTree>
  </p:cSld>
  <p:clrMapOvr>
    <a:masterClrMapping/>
  </p:clrMapOvr>
  <p:transition spd="slow">
    <p:circl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78" name="Google Shape;218;p23"/>
          <p:cNvSpPr>
            <a:spLocks noGrp="1"/>
          </p:cNvSpPr>
          <p:nvPr>
            <p:ph type="ctrTitle"/>
          </p:nvPr>
        </p:nvSpPr>
        <p:spPr>
          <a:xfrm>
            <a:off x="311150" y="644525"/>
            <a:ext cx="8521700" cy="606425"/>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ctr">
              <a:spcBef>
                <a:spcPct val="0"/>
              </a:spcBef>
              <a:spcAft>
                <a:spcPct val="0"/>
              </a:spcAft>
              <a:buClr>
                <a:srgbClr val="FFFFFF"/>
              </a:buClr>
              <a:buFontTx/>
              <a:buNone/>
            </a:pPr>
            <a:r>
              <a:rPr lang="en-US" altLang="en-US" sz="3000">
                <a:solidFill>
                  <a:srgbClr val="FFFFFF"/>
                </a:solidFill>
                <a:latin typeface="Roboto Black"/>
                <a:ea typeface="Roboto Black"/>
                <a:sym typeface="Roboto Black"/>
              </a:rPr>
              <a:t>TABLE OF CONTENTS</a:t>
            </a:r>
          </a:p>
        </p:txBody>
      </p:sp>
      <p:cxnSp>
        <p:nvCxnSpPr>
          <p:cNvPr id="3145728" name="Google Shape;257;p23"/>
          <p:cNvCxnSpPr>
            <a:cxnSpLocks/>
          </p:cNvCxnSpPr>
          <p:nvPr/>
        </p:nvCxnSpPr>
        <p:spPr>
          <a:xfrm>
            <a:off x="311150" y="1192212"/>
            <a:ext cx="8521700" cy="0"/>
          </a:xfrm>
          <a:prstGeom prst="straightConnector1">
            <a:avLst/>
          </a:prstGeom>
          <a:noFill/>
          <a:ln w="9525" cap="flat" cmpd="sng">
            <a:solidFill>
              <a:srgbClr val="48FFD5">
                <a:alpha val="100000"/>
              </a:srgbClr>
            </a:solidFill>
            <a:prstDash val="solid"/>
            <a:round/>
          </a:ln>
        </p:spPr>
      </p:cxnSp>
      <p:sp>
        <p:nvSpPr>
          <p:cNvPr id="1048579" name="Rectangle 1048578"/>
          <p:cNvSpPr/>
          <p:nvPr/>
        </p:nvSpPr>
        <p:spPr>
          <a:xfrm>
            <a:off x="552450" y="1531937"/>
            <a:ext cx="3378200" cy="3025775"/>
          </a:xfrm>
          <a:prstGeom prst="rect">
            <a:avLst/>
          </a:prstGeom>
          <a:noFill/>
          <a:ln>
            <a:noFill/>
          </a:ln>
        </p:spPr>
        <p:txBody>
          <a:bodyPr vert="horz" lIns="91440" tIns="45720" rIns="91440" bIns="45720" anchor="t">
            <a:spAutoFit/>
          </a:bodyP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lvl="0" algn="l">
              <a:lnSpc>
                <a:spcPct val="100000"/>
              </a:lnSpc>
            </a:pPr>
            <a:r>
              <a:rPr lang="en-IN" altLang="en-US" sz="2800">
                <a:solidFill>
                  <a:srgbClr val="FFFFFF"/>
                </a:solidFill>
              </a:rPr>
              <a:t>°</a:t>
            </a:r>
            <a:r>
              <a:rPr lang="en-US" altLang="en-US" sz="2800">
                <a:solidFill>
                  <a:srgbClr val="FFFFFF"/>
                </a:solidFill>
              </a:rPr>
              <a:t>Objective</a:t>
            </a:r>
          </a:p>
          <a:p>
            <a:pPr lvl="0" algn="l">
              <a:lnSpc>
                <a:spcPct val="100000"/>
              </a:lnSpc>
            </a:pPr>
            <a:r>
              <a:rPr lang="en-IN" altLang="en-US" sz="2800">
                <a:solidFill>
                  <a:srgbClr val="FFFFFF"/>
                </a:solidFill>
              </a:rPr>
              <a:t>°</a:t>
            </a:r>
            <a:r>
              <a:rPr lang="en-US" altLang="en-US" sz="2800">
                <a:solidFill>
                  <a:srgbClr val="FFFFFF"/>
                </a:solidFill>
              </a:rPr>
              <a:t>About the website</a:t>
            </a:r>
          </a:p>
          <a:p>
            <a:pPr lvl="0" algn="l">
              <a:lnSpc>
                <a:spcPct val="100000"/>
              </a:lnSpc>
            </a:pPr>
            <a:r>
              <a:rPr lang="en-IN" altLang="en-US" sz="2800">
                <a:solidFill>
                  <a:srgbClr val="FFFFFF"/>
                </a:solidFill>
              </a:rPr>
              <a:t>°</a:t>
            </a:r>
            <a:r>
              <a:rPr lang="en-US" altLang="en-US" sz="2800">
                <a:solidFill>
                  <a:srgbClr val="FFFFFF"/>
                </a:solidFill>
              </a:rPr>
              <a:t>Website image</a:t>
            </a:r>
          </a:p>
          <a:p>
            <a:pPr lvl="0" algn="l">
              <a:lnSpc>
                <a:spcPct val="100000"/>
              </a:lnSpc>
            </a:pPr>
            <a:r>
              <a:rPr lang="en-IN" altLang="en-US" sz="2800">
                <a:solidFill>
                  <a:srgbClr val="FFFFFF"/>
                </a:solidFill>
              </a:rPr>
              <a:t>°</a:t>
            </a:r>
            <a:r>
              <a:rPr lang="en-US" altLang="en-US" sz="2800">
                <a:solidFill>
                  <a:srgbClr val="FFFFFF"/>
                </a:solidFill>
              </a:rPr>
              <a:t>Te</a:t>
            </a:r>
            <a:r>
              <a:rPr lang="en-IN" altLang="en-US" sz="2800">
                <a:solidFill>
                  <a:srgbClr val="FFFFFF"/>
                </a:solidFill>
              </a:rPr>
              <a:t>chnologies</a:t>
            </a:r>
          </a:p>
          <a:p>
            <a:pPr lvl="0" algn="l">
              <a:lnSpc>
                <a:spcPct val="100000"/>
              </a:lnSpc>
            </a:pPr>
            <a:r>
              <a:rPr lang="en-IN" altLang="en-US" sz="2800">
                <a:solidFill>
                  <a:srgbClr val="FFFFFF"/>
                </a:solidFill>
              </a:rPr>
              <a:t>°</a:t>
            </a:r>
            <a:r>
              <a:rPr lang="en-US" altLang="en-US" sz="2800">
                <a:solidFill>
                  <a:srgbClr val="FFFFFF"/>
                </a:solidFill>
              </a:rPr>
              <a:t>Design</a:t>
            </a:r>
          </a:p>
          <a:p>
            <a:pPr lvl="0" algn="l">
              <a:lnSpc>
                <a:spcPct val="100000"/>
              </a:lnSpc>
            </a:pPr>
            <a:r>
              <a:rPr lang="en-IN" altLang="en-US" sz="2800">
                <a:solidFill>
                  <a:srgbClr val="FFFFFF"/>
                </a:solidFill>
              </a:rPr>
              <a:t>°</a:t>
            </a:r>
            <a:r>
              <a:rPr lang="en-US" altLang="en-US" sz="2800">
                <a:solidFill>
                  <a:srgbClr val="FFFFFF"/>
                </a:solidFill>
              </a:rPr>
              <a:t>Conclusion</a:t>
            </a:r>
          </a:p>
          <a:p>
            <a:pPr lvl="0" algn="l">
              <a:lnSpc>
                <a:spcPct val="100000"/>
              </a:lnSpc>
            </a:pPr>
            <a:r>
              <a:rPr lang="en-IN" altLang="en-US" sz="2800">
                <a:solidFill>
                  <a:srgbClr val="FFFFFF"/>
                </a:solidFill>
              </a:rPr>
              <a:t>°</a:t>
            </a:r>
            <a:r>
              <a:rPr lang="en-US" altLang="en-US" sz="2800">
                <a:solidFill>
                  <a:srgbClr val="FFFFFF"/>
                </a:solidFill>
              </a:rPr>
              <a:t>Reference</a:t>
            </a:r>
          </a:p>
        </p:txBody>
      </p:sp>
    </p:spTree>
  </p:cSld>
  <p:clrMapOvr>
    <a:masterClrMapping/>
  </p:clrMapOvr>
  <p:transition spd="slow">
    <p:circl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3" name="Google Shape;377;p27"/>
          <p:cNvSpPr/>
          <p:nvPr/>
        </p:nvSpPr>
        <p:spPr>
          <a:xfrm rot="18426422">
            <a:off x="2948781" y="637381"/>
            <a:ext cx="755650" cy="874712"/>
          </a:xfrm>
          <a:custGeom>
            <a:avLst/>
            <a:gdLst/>
            <a:ahLst/>
            <a:cxnLst/>
            <a:rect l="0" t="0" r="r" b="b"/>
            <a:pathLst>
              <a:path w="23601" h="27306" fill="none">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rgbClr val="48FFD5"/>
          </a:solidFill>
          <a:ln w="13850"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84" name="Google Shape;378;p27"/>
          <p:cNvSpPr/>
          <p:nvPr/>
        </p:nvSpPr>
        <p:spPr>
          <a:xfrm>
            <a:off x="5784850" y="3706812"/>
            <a:ext cx="1373187" cy="1114425"/>
          </a:xfrm>
          <a:custGeom>
            <a:avLst/>
            <a:gdLst/>
            <a:ahLst/>
            <a:cxnLst/>
            <a:rect l="0" t="0" r="r" b="b"/>
            <a:pathLst>
              <a:path w="25645" h="20789" fill="none">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585" name="Google Shape;379;p27"/>
          <p:cNvSpPr/>
          <p:nvPr/>
        </p:nvSpPr>
        <p:spPr>
          <a:xfrm>
            <a:off x="0" y="2933700"/>
            <a:ext cx="2563812" cy="2560637"/>
          </a:xfrm>
          <a:custGeom>
            <a:avLst/>
            <a:gdLst/>
            <a:ahLst/>
            <a:cxnLst/>
            <a:rect l="0" t="0" r="r" b="b"/>
            <a:pathLst>
              <a:path w="39235" h="39191" fill="none">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path>
            </a:pathLst>
          </a:custGeom>
          <a:solidFill>
            <a:srgbClr val="48FFD5"/>
          </a:solidFill>
          <a:ln w="26625" cap="flat" cmpd="sng">
            <a:solidFill>
              <a:srgbClr val="1EFFC1">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86" name="Google Shape;380;p27"/>
          <p:cNvSpPr/>
          <p:nvPr/>
        </p:nvSpPr>
        <p:spPr>
          <a:xfrm>
            <a:off x="6102350" y="3732212"/>
            <a:ext cx="836612" cy="839787"/>
          </a:xfrm>
          <a:custGeom>
            <a:avLst/>
            <a:gdLst/>
            <a:ahLst/>
            <a:cxnLst/>
            <a:rect l="0" t="0" r="r" b="b"/>
            <a:pathLst>
              <a:path w="15635" h="15677">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587" name="Google Shape;381;p27"/>
          <p:cNvSpPr/>
          <p:nvPr/>
        </p:nvSpPr>
        <p:spPr>
          <a:xfrm rot="18426422">
            <a:off x="3032125" y="862012"/>
            <a:ext cx="501650" cy="501650"/>
          </a:xfrm>
          <a:custGeom>
            <a:avLst/>
            <a:gdLst/>
            <a:ahLst/>
            <a:cxnLst/>
            <a:rect l="0" t="0" r="r" b="b"/>
            <a:pathLst>
              <a:path w="15677" h="15634">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88" name="Google Shape;382;p27"/>
          <p:cNvSpPr/>
          <p:nvPr/>
        </p:nvSpPr>
        <p:spPr>
          <a:xfrm>
            <a:off x="6405562" y="804862"/>
            <a:ext cx="268287" cy="58737"/>
          </a:xfrm>
          <a:custGeom>
            <a:avLst/>
            <a:gdLst/>
            <a:ahLst/>
            <a:cxnLst/>
            <a:rect l="0" t="0" r="r" b="b"/>
            <a:pathLst>
              <a:path w="5964" h="1321">
                <a:moveTo>
                  <a:pt x="0" y="0"/>
                </a:moveTo>
                <a:lnTo>
                  <a:pt x="0" y="1321"/>
                </a:lnTo>
                <a:lnTo>
                  <a:pt x="5964" y="1321"/>
                </a:lnTo>
                <a:lnTo>
                  <a:pt x="5964" y="0"/>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89" name="Google Shape;383;p27"/>
          <p:cNvSpPr/>
          <p:nvPr/>
        </p:nvSpPr>
        <p:spPr>
          <a:xfrm>
            <a:off x="6829425" y="804862"/>
            <a:ext cx="1568450" cy="58737"/>
          </a:xfrm>
          <a:custGeom>
            <a:avLst/>
            <a:gdLst/>
            <a:ahLst/>
            <a:cxnLst/>
            <a:rect l="0" t="0" r="r" b="b"/>
            <a:pathLst>
              <a:path w="34932" h="1321">
                <a:moveTo>
                  <a:pt x="0" y="0"/>
                </a:moveTo>
                <a:lnTo>
                  <a:pt x="0" y="1321"/>
                </a:lnTo>
                <a:lnTo>
                  <a:pt x="34931" y="1321"/>
                </a:lnTo>
                <a:lnTo>
                  <a:pt x="34931"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0" name="Google Shape;384;p27"/>
          <p:cNvSpPr/>
          <p:nvPr/>
        </p:nvSpPr>
        <p:spPr>
          <a:xfrm>
            <a:off x="6405562" y="984250"/>
            <a:ext cx="268287" cy="60325"/>
          </a:xfrm>
          <a:custGeom>
            <a:avLst/>
            <a:gdLst/>
            <a:ahLst/>
            <a:cxnLst/>
            <a:rect l="0" t="0" r="r" b="b"/>
            <a:pathLst>
              <a:path w="5964" h="1364">
                <a:moveTo>
                  <a:pt x="0" y="0"/>
                </a:moveTo>
                <a:lnTo>
                  <a:pt x="0" y="1364"/>
                </a:lnTo>
                <a:lnTo>
                  <a:pt x="5964" y="1364"/>
                </a:lnTo>
                <a:lnTo>
                  <a:pt x="596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1" name="Google Shape;385;p27"/>
          <p:cNvSpPr/>
          <p:nvPr/>
        </p:nvSpPr>
        <p:spPr>
          <a:xfrm>
            <a:off x="6829425" y="984250"/>
            <a:ext cx="1568450" cy="60325"/>
          </a:xfrm>
          <a:custGeom>
            <a:avLst/>
            <a:gdLst/>
            <a:ahLst/>
            <a:cxnLst/>
            <a:rect l="0" t="0" r="r" b="b"/>
            <a:pathLst>
              <a:path w="34932" h="1364">
                <a:moveTo>
                  <a:pt x="0" y="0"/>
                </a:moveTo>
                <a:lnTo>
                  <a:pt x="0" y="1364"/>
                </a:lnTo>
                <a:lnTo>
                  <a:pt x="34931" y="1364"/>
                </a:lnTo>
                <a:lnTo>
                  <a:pt x="34931" y="0"/>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2" name="Google Shape;386;p27"/>
          <p:cNvSpPr/>
          <p:nvPr/>
        </p:nvSpPr>
        <p:spPr>
          <a:xfrm>
            <a:off x="6405562" y="1165225"/>
            <a:ext cx="268287" cy="60325"/>
          </a:xfrm>
          <a:custGeom>
            <a:avLst/>
            <a:gdLst/>
            <a:ahLst/>
            <a:cxnLst/>
            <a:rect l="0" t="0" r="r" b="b"/>
            <a:pathLst>
              <a:path w="5964" h="1321">
                <a:moveTo>
                  <a:pt x="0" y="0"/>
                </a:moveTo>
                <a:lnTo>
                  <a:pt x="0" y="1321"/>
                </a:lnTo>
                <a:lnTo>
                  <a:pt x="5964" y="1321"/>
                </a:lnTo>
                <a:lnTo>
                  <a:pt x="596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3" name="Google Shape;387;p27"/>
          <p:cNvSpPr/>
          <p:nvPr/>
        </p:nvSpPr>
        <p:spPr>
          <a:xfrm>
            <a:off x="6829425" y="1165225"/>
            <a:ext cx="990600" cy="60325"/>
          </a:xfrm>
          <a:custGeom>
            <a:avLst/>
            <a:gdLst/>
            <a:ahLst/>
            <a:cxnLst/>
            <a:rect l="0" t="0" r="r" b="b"/>
            <a:pathLst>
              <a:path w="22067" h="1321">
                <a:moveTo>
                  <a:pt x="0" y="0"/>
                </a:moveTo>
                <a:lnTo>
                  <a:pt x="0" y="1321"/>
                </a:lnTo>
                <a:lnTo>
                  <a:pt x="22066" y="1321"/>
                </a:lnTo>
                <a:lnTo>
                  <a:pt x="22066"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4" name="Google Shape;388;p27"/>
          <p:cNvSpPr/>
          <p:nvPr/>
        </p:nvSpPr>
        <p:spPr>
          <a:xfrm>
            <a:off x="6405562" y="1347787"/>
            <a:ext cx="268287" cy="58737"/>
          </a:xfrm>
          <a:custGeom>
            <a:avLst/>
            <a:gdLst/>
            <a:ahLst/>
            <a:cxnLst/>
            <a:rect l="0" t="0" r="r" b="b"/>
            <a:pathLst>
              <a:path w="5964" h="1321">
                <a:moveTo>
                  <a:pt x="0" y="0"/>
                </a:moveTo>
                <a:lnTo>
                  <a:pt x="0" y="1321"/>
                </a:lnTo>
                <a:lnTo>
                  <a:pt x="5964" y="1321"/>
                </a:lnTo>
                <a:lnTo>
                  <a:pt x="5964" y="0"/>
                </a:lnTo>
              </a:path>
            </a:pathLst>
          </a:custGeom>
          <a:solidFill>
            <a:srgbClr val="0E2A47"/>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5" name="Google Shape;389;p27"/>
          <p:cNvSpPr/>
          <p:nvPr/>
        </p:nvSpPr>
        <p:spPr>
          <a:xfrm>
            <a:off x="6829425" y="1347787"/>
            <a:ext cx="990600" cy="58737"/>
          </a:xfrm>
          <a:custGeom>
            <a:avLst/>
            <a:gdLst/>
            <a:ahLst/>
            <a:cxnLst/>
            <a:rect l="0" t="0" r="r" b="b"/>
            <a:pathLst>
              <a:path w="22067" h="1321">
                <a:moveTo>
                  <a:pt x="0" y="0"/>
                </a:moveTo>
                <a:lnTo>
                  <a:pt x="0" y="1321"/>
                </a:lnTo>
                <a:lnTo>
                  <a:pt x="22066" y="1321"/>
                </a:lnTo>
                <a:lnTo>
                  <a:pt x="22066"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6" name="Google Shape;390;p27"/>
          <p:cNvSpPr/>
          <p:nvPr/>
        </p:nvSpPr>
        <p:spPr>
          <a:xfrm>
            <a:off x="6102350" y="869950"/>
            <a:ext cx="141287" cy="552450"/>
          </a:xfrm>
          <a:custGeom>
            <a:avLst/>
            <a:gdLst/>
            <a:ahLst/>
            <a:cxnLst/>
            <a:rect l="0" t="0" r="r" b="b"/>
            <a:pathLst>
              <a:path w="3154" h="12312" fill="none">
                <a:moveTo>
                  <a:pt x="3153" y="12311"/>
                </a:moveTo>
                <a:lnTo>
                  <a:pt x="1" y="12311"/>
                </a:lnTo>
                <a:lnTo>
                  <a:pt x="1" y="0"/>
                </a:lnTo>
                <a:lnTo>
                  <a:pt x="3068" y="0"/>
                </a:lnTo>
              </a:path>
            </a:pathLst>
          </a:custGeom>
          <a:solidFill>
            <a:srgbClr val="48FFD5"/>
          </a:solidFill>
          <a:ln w="13850"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7" name="Google Shape;391;p27"/>
          <p:cNvSpPr/>
          <p:nvPr/>
        </p:nvSpPr>
        <p:spPr>
          <a:xfrm>
            <a:off x="523875" y="911225"/>
            <a:ext cx="1335087" cy="80962"/>
          </a:xfrm>
          <a:custGeom>
            <a:avLst/>
            <a:gdLst/>
            <a:ahLst/>
            <a:cxnLst/>
            <a:rect l="0" t="0" r="r" b="b"/>
            <a:pathLst>
              <a:path w="22067" h="1322">
                <a:moveTo>
                  <a:pt x="0" y="1"/>
                </a:moveTo>
                <a:lnTo>
                  <a:pt x="0" y="1321"/>
                </a:lnTo>
                <a:lnTo>
                  <a:pt x="22066" y="1321"/>
                </a:lnTo>
                <a:lnTo>
                  <a:pt x="22066"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8" name="Google Shape;392;p27"/>
          <p:cNvSpPr/>
          <p:nvPr/>
        </p:nvSpPr>
        <p:spPr>
          <a:xfrm>
            <a:off x="523875" y="1154112"/>
            <a:ext cx="1335087" cy="82550"/>
          </a:xfrm>
          <a:custGeom>
            <a:avLst/>
            <a:gdLst/>
            <a:ahLst/>
            <a:cxnLst/>
            <a:rect l="0" t="0" r="r" b="b"/>
            <a:pathLst>
              <a:path w="22067" h="1365">
                <a:moveTo>
                  <a:pt x="0" y="1"/>
                </a:moveTo>
                <a:lnTo>
                  <a:pt x="0" y="1364"/>
                </a:lnTo>
                <a:lnTo>
                  <a:pt x="22066" y="1364"/>
                </a:lnTo>
                <a:lnTo>
                  <a:pt x="22066"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48FFD5"/>
              </a:solidFill>
              <a:latin typeface="Arial" charset="0"/>
              <a:ea typeface="Arial" charset="0"/>
              <a:sym typeface="Arial" charset="0"/>
            </a:endParaRPr>
          </a:p>
        </p:txBody>
      </p:sp>
      <p:sp>
        <p:nvSpPr>
          <p:cNvPr id="1048599" name="Google Shape;393;p27"/>
          <p:cNvSpPr/>
          <p:nvPr/>
        </p:nvSpPr>
        <p:spPr>
          <a:xfrm>
            <a:off x="6580187" y="2995612"/>
            <a:ext cx="1930400" cy="381000"/>
          </a:xfrm>
          <a:custGeom>
            <a:avLst/>
            <a:gdLst/>
            <a:ahLst/>
            <a:cxnLst/>
            <a:rect l="0" t="0" r="r" b="b"/>
            <a:pathLst>
              <a:path w="60278" h="11928" fill="none">
                <a:moveTo>
                  <a:pt x="0" y="0"/>
                </a:moveTo>
                <a:lnTo>
                  <a:pt x="60277" y="0"/>
                </a:lnTo>
                <a:lnTo>
                  <a:pt x="60277" y="11928"/>
                </a:lnTo>
                <a:lnTo>
                  <a:pt x="0" y="11928"/>
                </a:lnTo>
              </a:path>
            </a:pathLst>
          </a:custGeom>
          <a:solidFill>
            <a:srgbClr val="48FFD5"/>
          </a:solidFill>
          <a:ln w="13850"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pic>
        <p:nvPicPr>
          <p:cNvPr id="2097152" name="Picture 2097151"/>
          <p:cNvPicPr>
            <a:picLocks/>
          </p:cNvPicPr>
          <p:nvPr/>
        </p:nvPicPr>
        <p:blipFill>
          <a:blip r:embed="rId2"/>
          <a:srcRect/>
          <a:stretch>
            <a:fillRect/>
          </a:stretch>
        </p:blipFill>
        <p:spPr>
          <a:xfrm>
            <a:off x="2673350" y="171450"/>
            <a:ext cx="4000500" cy="509587"/>
          </a:xfrm>
          <a:prstGeom prst="rect">
            <a:avLst/>
          </a:prstGeom>
          <a:noFill/>
          <a:ln>
            <a:noFill/>
          </a:ln>
        </p:spPr>
      </p:pic>
      <p:sp>
        <p:nvSpPr>
          <p:cNvPr id="1048600" name="Rectangle 1048599"/>
          <p:cNvSpPr/>
          <p:nvPr/>
        </p:nvSpPr>
        <p:spPr>
          <a:xfrm>
            <a:off x="2130425" y="1406525"/>
            <a:ext cx="4883150" cy="2225675"/>
          </a:xfrm>
          <a:prstGeom prst="rect">
            <a:avLst/>
          </a:prstGeom>
          <a:noFill/>
          <a:ln>
            <a:noFill/>
          </a:ln>
        </p:spPr>
        <p:txBody>
          <a:bodyPr vert="horz" lIns="91440" tIns="45720" rIns="91440" bIns="45720" anchor="t">
            <a:spAutoFit/>
          </a:bodyP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lvl="0"/>
            <a:r>
              <a:rPr lang="en-IN" altLang="en-US" sz="2000">
                <a:solidFill>
                  <a:srgbClr val="000000"/>
                </a:solidFill>
              </a:rPr>
              <a:t>To provide entertainment to tourists, organise tourism related activities such as cultural shows, fairs and festivals etc. To take over and develop and manage places of tourist interest, parks, lakes, avenues, beaches and recreational places, spots etc.</a:t>
            </a:r>
          </a:p>
        </p:txBody>
      </p:sp>
    </p:spTree>
  </p:cSld>
  <p:clrMapOvr>
    <a:masterClrMapping/>
  </p:clrMapOvr>
  <p:transition spd="slow">
    <p:circl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9" name="Google Shape;296;p26"/>
          <p:cNvSpPr>
            <a:spLocks noGrp="1"/>
          </p:cNvSpPr>
          <p:nvPr>
            <p:ph type="ctrTitle"/>
          </p:nvPr>
        </p:nvSpPr>
        <p:spPr>
          <a:xfrm>
            <a:off x="4894262" y="1736725"/>
            <a:ext cx="3530600" cy="608012"/>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spcBef>
                <a:spcPct val="0"/>
              </a:spcBef>
              <a:spcAft>
                <a:spcPct val="0"/>
              </a:spcAft>
              <a:buClr>
                <a:srgbClr val="FFFFFF"/>
              </a:buClr>
              <a:buFontTx/>
              <a:buNone/>
            </a:pPr>
            <a:r>
              <a:rPr lang="en-US" altLang="en-US" sz="3600">
                <a:solidFill>
                  <a:srgbClr val="FFFFFF"/>
                </a:solidFill>
                <a:latin typeface="Roboto Black"/>
                <a:ea typeface="Roboto Black"/>
                <a:sym typeface="Roboto Black"/>
              </a:rPr>
              <a:t>ABOUT THE PROJECT</a:t>
            </a:r>
          </a:p>
        </p:txBody>
      </p:sp>
      <p:sp>
        <p:nvSpPr>
          <p:cNvPr id="1048610" name="Google Shape;297;p26"/>
          <p:cNvSpPr>
            <a:spLocks noGrp="1"/>
          </p:cNvSpPr>
          <p:nvPr>
            <p:ph type="subTitle" idx="1"/>
          </p:nvPr>
        </p:nvSpPr>
        <p:spPr>
          <a:xfrm>
            <a:off x="4894262" y="2746375"/>
            <a:ext cx="3457575" cy="1420812"/>
          </a:xfrm>
          <a:prstGeom prst="rect">
            <a:avLst/>
          </a:prstGeom>
          <a:noFill/>
          <a:ln>
            <a:noFill/>
          </a:ln>
        </p:spPr>
        <p:txBody>
          <a:bodyPr vert="horz" lIns="91425" tIns="91425" rIns="91425" bIns="91425" anchor="t"/>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FFFFFF"/>
              </a:buClr>
              <a:buFontTx/>
              <a:buNone/>
            </a:pPr>
            <a:r>
              <a:rPr lang="en-US" altLang="en-US" sz="1100" b="1">
                <a:solidFill>
                  <a:srgbClr val="FFFFFF"/>
                </a:solidFill>
              </a:rPr>
              <a:t>This project is based on how an effective travel website will make us feel. It is based on a traveling website with fully-featured functions that will activate the traveling bug with vibrant imagery. This website contains highlights of some important places along with high-quality photography and allows people to book their dream destination wit…</a:t>
            </a:r>
          </a:p>
        </p:txBody>
      </p:sp>
      <p:cxnSp>
        <p:nvCxnSpPr>
          <p:cNvPr id="3145731" name="Google Shape;298;p26"/>
          <p:cNvCxnSpPr>
            <a:cxnSpLocks/>
          </p:cNvCxnSpPr>
          <p:nvPr/>
        </p:nvCxnSpPr>
        <p:spPr>
          <a:xfrm>
            <a:off x="4979987" y="2274887"/>
            <a:ext cx="4448175" cy="0"/>
          </a:xfrm>
          <a:prstGeom prst="straightConnector1">
            <a:avLst/>
          </a:prstGeom>
          <a:noFill/>
          <a:ln w="9525" cap="flat" cmpd="sng">
            <a:solidFill>
              <a:srgbClr val="48FFD5">
                <a:alpha val="100000"/>
              </a:srgbClr>
            </a:solidFill>
            <a:prstDash val="solid"/>
            <a:round/>
          </a:ln>
        </p:spPr>
      </p:cxnSp>
      <p:sp>
        <p:nvSpPr>
          <p:cNvPr id="1048611" name="Google Shape;299;p26"/>
          <p:cNvSpPr/>
          <p:nvPr/>
        </p:nvSpPr>
        <p:spPr>
          <a:xfrm>
            <a:off x="1954212" y="1830387"/>
            <a:ext cx="1093787" cy="2041525"/>
          </a:xfrm>
          <a:custGeom>
            <a:avLst/>
            <a:gdLst/>
            <a:ahLst/>
            <a:cxnLst/>
            <a:rect l="0" t="0" r="r" b="b"/>
            <a:pathLst>
              <a:path w="78009" h="145536" fill="none">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path>
            </a:pathLst>
          </a:custGeom>
          <a:noFill/>
          <a:ln w="3047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12" name="Google Shape;300;p26"/>
          <p:cNvSpPr/>
          <p:nvPr/>
        </p:nvSpPr>
        <p:spPr>
          <a:xfrm>
            <a:off x="2057400" y="1992312"/>
            <a:ext cx="885825" cy="1628775"/>
          </a:xfrm>
          <a:custGeom>
            <a:avLst/>
            <a:gdLst/>
            <a:ahLst/>
            <a:cxnLst/>
            <a:rect l="0" t="0" r="r" b="b"/>
            <a:pathLst>
              <a:path w="63236" h="116087">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path>
            </a:pathLst>
          </a:custGeom>
          <a:gradFill rotWithShape="1">
            <a:gsLst>
              <a:gs pos="0">
                <a:srgbClr val="052643">
                  <a:alpha val="53459"/>
                </a:srgbClr>
              </a:gs>
              <a:gs pos="0">
                <a:srgbClr val="052643">
                  <a:alpha val="53459"/>
                </a:srgbClr>
              </a:gs>
              <a:gs pos="100000">
                <a:srgbClr val="041523">
                  <a:alpha val="53459"/>
                </a:srgbClr>
              </a:gs>
            </a:gsLst>
            <a:path path="rect">
              <a:fillToRect l="50000" t="50000" r="50000" b="50000"/>
            </a:path>
          </a:gradFill>
          <a:ln w="3047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13" name="Google Shape;301;p26"/>
          <p:cNvSpPr/>
          <p:nvPr/>
        </p:nvSpPr>
        <p:spPr>
          <a:xfrm>
            <a:off x="2395537" y="3660775"/>
            <a:ext cx="182562" cy="157162"/>
          </a:xfrm>
          <a:custGeom>
            <a:avLst/>
            <a:gdLst/>
            <a:ahLst/>
            <a:cxnLst/>
            <a:rect l="0" t="0" r="r" b="b"/>
            <a:pathLst>
              <a:path w="13019" h="11151">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path>
            </a:pathLst>
          </a:custGeom>
          <a:gradFill rotWithShape="1">
            <a:gsLst>
              <a:gs pos="0">
                <a:srgbClr val="052643">
                  <a:alpha val="100000"/>
                </a:srgbClr>
              </a:gs>
              <a:gs pos="0">
                <a:srgbClr val="052643">
                  <a:alpha val="100000"/>
                </a:srgbClr>
              </a:gs>
              <a:gs pos="100000">
                <a:srgbClr val="041523">
                  <a:alpha val="100000"/>
                </a:srgbClr>
              </a:gs>
            </a:gsLst>
            <a:path path="rect">
              <a:fillToRect l="50000" t="50000" r="50000" b="50000"/>
            </a:path>
          </a:gradFill>
          <a:ln w="3047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14" name="Google Shape;302;p26"/>
          <p:cNvSpPr/>
          <p:nvPr/>
        </p:nvSpPr>
        <p:spPr>
          <a:xfrm>
            <a:off x="2392362" y="1893887"/>
            <a:ext cx="217487" cy="34925"/>
          </a:xfrm>
          <a:custGeom>
            <a:avLst/>
            <a:gdLst/>
            <a:ahLst/>
            <a:cxnLst/>
            <a:rect l="0" t="0" r="r" b="b"/>
            <a:pathLst>
              <a:path w="15505" h="2536">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path>
            </a:pathLst>
          </a:custGeom>
          <a:solidFill>
            <a:srgbClr val="161234"/>
          </a:solidFill>
          <a:ln w="3047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15" name="Google Shape;303;p26"/>
          <p:cNvSpPr/>
          <p:nvPr/>
        </p:nvSpPr>
        <p:spPr>
          <a:xfrm>
            <a:off x="2251075" y="3281362"/>
            <a:ext cx="120650" cy="103187"/>
          </a:xfrm>
          <a:custGeom>
            <a:avLst/>
            <a:gdLst/>
            <a:ahLst/>
            <a:cxnLst/>
            <a:rect l="0" t="0" r="r" b="b"/>
            <a:pathLst>
              <a:path w="8533" h="7317">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path>
            </a:pathLst>
          </a:custGeom>
          <a:solidFill>
            <a:srgbClr val="FFFFFF"/>
          </a:solidFill>
          <a:ln w="3047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16" name="Google Shape;304;p26"/>
          <p:cNvSpPr/>
          <p:nvPr/>
        </p:nvSpPr>
        <p:spPr>
          <a:xfrm>
            <a:off x="2325687" y="3384550"/>
            <a:ext cx="0" cy="30162"/>
          </a:xfrm>
          <a:custGeom>
            <a:avLst/>
            <a:gdLst/>
            <a:ahLst/>
            <a:cxnLst/>
            <a:rect l="0" t="0" r="r" b="b"/>
            <a:pathLst>
              <a:path w="1" h="2146" fill="none">
                <a:moveTo>
                  <a:pt x="1" y="1"/>
                </a:moveTo>
                <a:lnTo>
                  <a:pt x="1" y="2146"/>
                </a:lnTo>
              </a:path>
            </a:pathLst>
          </a:custGeom>
          <a:solidFill>
            <a:srgbClr val="48FFD5"/>
          </a:solid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17" name="Google Shape;305;p26"/>
          <p:cNvSpPr/>
          <p:nvPr/>
        </p:nvSpPr>
        <p:spPr>
          <a:xfrm>
            <a:off x="2327275" y="3444875"/>
            <a:ext cx="28575" cy="30162"/>
          </a:xfrm>
          <a:custGeom>
            <a:avLst/>
            <a:gdLst/>
            <a:ahLst/>
            <a:cxnLst/>
            <a:rect l="0" t="0" r="r" b="b"/>
            <a:pathLst>
              <a:path w="2098" h="2146" fill="none">
                <a:moveTo>
                  <a:pt x="1" y="0"/>
                </a:moveTo>
                <a:lnTo>
                  <a:pt x="1" y="2145"/>
                </a:lnTo>
                <a:lnTo>
                  <a:pt x="2097" y="2145"/>
                </a:lnTo>
              </a:path>
            </a:pathLst>
          </a:custGeom>
          <a:solidFill>
            <a:srgbClr val="48FFD5"/>
          </a:solid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18" name="Google Shape;306;p26"/>
          <p:cNvSpPr/>
          <p:nvPr/>
        </p:nvSpPr>
        <p:spPr>
          <a:xfrm>
            <a:off x="2411412" y="3475037"/>
            <a:ext cx="409575" cy="0"/>
          </a:xfrm>
          <a:custGeom>
            <a:avLst/>
            <a:gdLst/>
            <a:ahLst/>
            <a:cxnLst/>
            <a:rect l="0" t="0" r="r" b="b"/>
            <a:pathLst>
              <a:path w="29205" h="1" fill="none">
                <a:moveTo>
                  <a:pt x="0" y="0"/>
                </a:moveTo>
                <a:lnTo>
                  <a:pt x="29205" y="0"/>
                </a:lnTo>
              </a:path>
            </a:pathLst>
          </a:custGeom>
          <a:solidFill>
            <a:srgbClr val="48FFD5"/>
          </a:solid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19" name="Google Shape;307;p26"/>
          <p:cNvSpPr/>
          <p:nvPr/>
        </p:nvSpPr>
        <p:spPr>
          <a:xfrm>
            <a:off x="2847975" y="3444875"/>
            <a:ext cx="30162" cy="30162"/>
          </a:xfrm>
          <a:custGeom>
            <a:avLst/>
            <a:gdLst/>
            <a:ahLst/>
            <a:cxnLst/>
            <a:rect l="0" t="0" r="r" b="b"/>
            <a:pathLst>
              <a:path w="2146" h="2146" fill="none">
                <a:moveTo>
                  <a:pt x="0" y="2145"/>
                </a:moveTo>
                <a:lnTo>
                  <a:pt x="2145" y="2145"/>
                </a:lnTo>
                <a:lnTo>
                  <a:pt x="2145" y="0"/>
                </a:lnTo>
              </a:path>
            </a:pathLst>
          </a:custGeom>
          <a:solidFill>
            <a:srgbClr val="48FFD5"/>
          </a:solid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0" name="Google Shape;308;p26"/>
          <p:cNvSpPr/>
          <p:nvPr/>
        </p:nvSpPr>
        <p:spPr>
          <a:xfrm>
            <a:off x="2878137" y="3081337"/>
            <a:ext cx="0" cy="307975"/>
          </a:xfrm>
          <a:custGeom>
            <a:avLst/>
            <a:gdLst/>
            <a:ahLst/>
            <a:cxnLst/>
            <a:rect l="0" t="0" r="r" b="b"/>
            <a:pathLst>
              <a:path w="1" h="21892" fill="none">
                <a:moveTo>
                  <a:pt x="0" y="21892"/>
                </a:moveTo>
                <a:lnTo>
                  <a:pt x="0" y="1"/>
                </a:lnTo>
              </a:path>
            </a:pathLst>
          </a:custGeom>
          <a:solidFill>
            <a:srgbClr val="48FFD5"/>
          </a:solid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1" name="Google Shape;309;p26"/>
          <p:cNvSpPr/>
          <p:nvPr/>
        </p:nvSpPr>
        <p:spPr>
          <a:xfrm>
            <a:off x="2878137" y="3024187"/>
            <a:ext cx="30162" cy="30162"/>
          </a:xfrm>
          <a:custGeom>
            <a:avLst/>
            <a:gdLst/>
            <a:ahLst/>
            <a:cxnLst/>
            <a:rect l="0" t="0" r="r" b="b"/>
            <a:pathLst>
              <a:path w="2146" h="2097" fill="none">
                <a:moveTo>
                  <a:pt x="0" y="2097"/>
                </a:moveTo>
                <a:lnTo>
                  <a:pt x="0" y="0"/>
                </a:lnTo>
                <a:lnTo>
                  <a:pt x="2145" y="0"/>
                </a:lnTo>
              </a:path>
            </a:pathLst>
          </a:custGeom>
          <a:solidFill>
            <a:srgbClr val="48FFD5"/>
          </a:solid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2" name="Google Shape;310;p26"/>
          <p:cNvSpPr/>
          <p:nvPr/>
        </p:nvSpPr>
        <p:spPr>
          <a:xfrm>
            <a:off x="2970212" y="3024187"/>
            <a:ext cx="342900" cy="0"/>
          </a:xfrm>
          <a:custGeom>
            <a:avLst/>
            <a:gdLst/>
            <a:ahLst/>
            <a:cxnLst/>
            <a:rect l="0" t="0" r="r" b="b"/>
            <a:pathLst>
              <a:path w="24378" h="1" fill="none">
                <a:moveTo>
                  <a:pt x="0" y="0"/>
                </a:moveTo>
                <a:lnTo>
                  <a:pt x="24378" y="0"/>
                </a:lnTo>
              </a:path>
            </a:pathLst>
          </a:custGeom>
          <a:solidFill>
            <a:srgbClr val="48FFD5"/>
          </a:solid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3" name="Google Shape;311;p26"/>
          <p:cNvSpPr/>
          <p:nvPr/>
        </p:nvSpPr>
        <p:spPr>
          <a:xfrm>
            <a:off x="3344862" y="3024187"/>
            <a:ext cx="28575" cy="30162"/>
          </a:xfrm>
          <a:custGeom>
            <a:avLst/>
            <a:gdLst/>
            <a:ahLst/>
            <a:cxnLst/>
            <a:rect l="0" t="0" r="r" b="b"/>
            <a:pathLst>
              <a:path w="2097" h="2097" fill="none">
                <a:moveTo>
                  <a:pt x="0" y="0"/>
                </a:moveTo>
                <a:lnTo>
                  <a:pt x="2097" y="0"/>
                </a:lnTo>
                <a:lnTo>
                  <a:pt x="2097" y="2097"/>
                </a:lnTo>
              </a:path>
            </a:pathLst>
          </a:custGeom>
          <a:solidFill>
            <a:srgbClr val="48FFD5"/>
          </a:solid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4" name="Google Shape;312;p26"/>
          <p:cNvSpPr/>
          <p:nvPr/>
        </p:nvSpPr>
        <p:spPr>
          <a:xfrm>
            <a:off x="3373437" y="3106737"/>
            <a:ext cx="0" cy="292100"/>
          </a:xfrm>
          <a:custGeom>
            <a:avLst/>
            <a:gdLst/>
            <a:ahLst/>
            <a:cxnLst/>
            <a:rect l="0" t="0" r="r" b="b"/>
            <a:pathLst>
              <a:path w="1" h="20820" fill="none">
                <a:moveTo>
                  <a:pt x="1" y="1"/>
                </a:moveTo>
                <a:lnTo>
                  <a:pt x="1" y="20819"/>
                </a:lnTo>
              </a:path>
            </a:pathLst>
          </a:custGeom>
          <a:solidFill>
            <a:srgbClr val="48FFD5"/>
          </a:solid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5" name="Google Shape;313;p26"/>
          <p:cNvSpPr/>
          <p:nvPr/>
        </p:nvSpPr>
        <p:spPr>
          <a:xfrm>
            <a:off x="3373437" y="3425825"/>
            <a:ext cx="0" cy="30162"/>
          </a:xfrm>
          <a:custGeom>
            <a:avLst/>
            <a:gdLst/>
            <a:ahLst/>
            <a:cxnLst/>
            <a:rect l="0" t="0" r="r" b="b"/>
            <a:pathLst>
              <a:path w="1" h="2146" fill="none">
                <a:moveTo>
                  <a:pt x="1" y="1"/>
                </a:moveTo>
                <a:lnTo>
                  <a:pt x="1" y="2146"/>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6" name="Google Shape;314;p26"/>
          <p:cNvSpPr/>
          <p:nvPr/>
        </p:nvSpPr>
        <p:spPr>
          <a:xfrm>
            <a:off x="1673225" y="2078037"/>
            <a:ext cx="28575" cy="0"/>
          </a:xfrm>
          <a:custGeom>
            <a:avLst/>
            <a:gdLst/>
            <a:ahLst/>
            <a:cxnLst/>
            <a:rect l="0" t="0" r="r" b="b"/>
            <a:pathLst>
              <a:path w="2098" h="1" fill="none">
                <a:moveTo>
                  <a:pt x="1" y="0"/>
                </a:moveTo>
                <a:lnTo>
                  <a:pt x="2097" y="0"/>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7" name="Google Shape;315;p26"/>
          <p:cNvSpPr/>
          <p:nvPr/>
        </p:nvSpPr>
        <p:spPr>
          <a:xfrm>
            <a:off x="1736725" y="2078037"/>
            <a:ext cx="50800" cy="0"/>
          </a:xfrm>
          <a:custGeom>
            <a:avLst/>
            <a:gdLst/>
            <a:ahLst/>
            <a:cxnLst/>
            <a:rect l="0" t="0" r="r" b="b"/>
            <a:pathLst>
              <a:path w="3609" h="1" fill="none">
                <a:moveTo>
                  <a:pt x="1" y="0"/>
                </a:moveTo>
                <a:lnTo>
                  <a:pt x="3609" y="0"/>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8" name="Google Shape;316;p26"/>
          <p:cNvSpPr/>
          <p:nvPr/>
        </p:nvSpPr>
        <p:spPr>
          <a:xfrm>
            <a:off x="1804987" y="2078037"/>
            <a:ext cx="30162" cy="28575"/>
          </a:xfrm>
          <a:custGeom>
            <a:avLst/>
            <a:gdLst/>
            <a:ahLst/>
            <a:cxnLst/>
            <a:rect l="0" t="0" r="r" b="b"/>
            <a:pathLst>
              <a:path w="2146" h="2097" fill="none">
                <a:moveTo>
                  <a:pt x="1" y="0"/>
                </a:moveTo>
                <a:lnTo>
                  <a:pt x="2146" y="0"/>
                </a:lnTo>
                <a:lnTo>
                  <a:pt x="2146" y="2097"/>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29" name="Google Shape;317;p26"/>
          <p:cNvSpPr/>
          <p:nvPr/>
        </p:nvSpPr>
        <p:spPr>
          <a:xfrm>
            <a:off x="1833562" y="2170112"/>
            <a:ext cx="0" cy="463550"/>
          </a:xfrm>
          <a:custGeom>
            <a:avLst/>
            <a:gdLst/>
            <a:ahLst/>
            <a:cxnLst/>
            <a:rect l="0" t="0" r="r" b="b"/>
            <a:pathLst>
              <a:path w="1" h="33106" fill="none">
                <a:moveTo>
                  <a:pt x="0" y="0"/>
                </a:moveTo>
                <a:lnTo>
                  <a:pt x="0" y="33105"/>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0" name="Google Shape;318;p26"/>
          <p:cNvSpPr/>
          <p:nvPr/>
        </p:nvSpPr>
        <p:spPr>
          <a:xfrm>
            <a:off x="1835150" y="2665412"/>
            <a:ext cx="28575" cy="30162"/>
          </a:xfrm>
          <a:custGeom>
            <a:avLst/>
            <a:gdLst/>
            <a:ahLst/>
            <a:cxnLst/>
            <a:rect l="0" t="0" r="r" b="b"/>
            <a:pathLst>
              <a:path w="2098" h="2147" fill="none">
                <a:moveTo>
                  <a:pt x="1" y="1"/>
                </a:moveTo>
                <a:lnTo>
                  <a:pt x="1" y="2146"/>
                </a:lnTo>
                <a:lnTo>
                  <a:pt x="2097" y="2146"/>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1" name="Google Shape;319;p26"/>
          <p:cNvSpPr/>
          <p:nvPr/>
        </p:nvSpPr>
        <p:spPr>
          <a:xfrm>
            <a:off x="1924050" y="2695575"/>
            <a:ext cx="681037" cy="0"/>
          </a:xfrm>
          <a:custGeom>
            <a:avLst/>
            <a:gdLst/>
            <a:ahLst/>
            <a:cxnLst/>
            <a:rect l="0" t="0" r="r" b="b"/>
            <a:pathLst>
              <a:path w="48561" h="1" fill="none">
                <a:moveTo>
                  <a:pt x="0" y="0"/>
                </a:moveTo>
                <a:lnTo>
                  <a:pt x="48560" y="0"/>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2" name="Google Shape;320;p26"/>
          <p:cNvSpPr/>
          <p:nvPr/>
        </p:nvSpPr>
        <p:spPr>
          <a:xfrm>
            <a:off x="2633662" y="2695575"/>
            <a:ext cx="30162" cy="0"/>
          </a:xfrm>
          <a:custGeom>
            <a:avLst/>
            <a:gdLst/>
            <a:ahLst/>
            <a:cxnLst/>
            <a:rect l="0" t="0" r="r" b="b"/>
            <a:pathLst>
              <a:path w="2146" h="1" fill="none">
                <a:moveTo>
                  <a:pt x="1" y="0"/>
                </a:moveTo>
                <a:lnTo>
                  <a:pt x="2146" y="0"/>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3" name="Google Shape;321;p26"/>
          <p:cNvSpPr/>
          <p:nvPr/>
        </p:nvSpPr>
        <p:spPr>
          <a:xfrm>
            <a:off x="2608262" y="2647950"/>
            <a:ext cx="120650" cy="103187"/>
          </a:xfrm>
          <a:custGeom>
            <a:avLst/>
            <a:gdLst/>
            <a:ahLst/>
            <a:cxnLst/>
            <a:rect l="0" t="0" r="r" b="b"/>
            <a:pathLst>
              <a:path w="8533" h="7338">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path>
            </a:pathLst>
          </a:custGeom>
          <a:solidFill>
            <a:srgbClr val="FFFFFF"/>
          </a:solidFill>
          <a:ln w="3047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4" name="Google Shape;322;p26"/>
          <p:cNvSpPr/>
          <p:nvPr/>
        </p:nvSpPr>
        <p:spPr>
          <a:xfrm>
            <a:off x="1611312" y="3638550"/>
            <a:ext cx="30162" cy="0"/>
          </a:xfrm>
          <a:custGeom>
            <a:avLst/>
            <a:gdLst/>
            <a:ahLst/>
            <a:cxnLst/>
            <a:rect l="0" t="0" r="r" b="b"/>
            <a:pathLst>
              <a:path w="2146" h="1" fill="none">
                <a:moveTo>
                  <a:pt x="1" y="0"/>
                </a:moveTo>
                <a:lnTo>
                  <a:pt x="2146" y="0"/>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5" name="Google Shape;323;p26"/>
          <p:cNvSpPr/>
          <p:nvPr/>
        </p:nvSpPr>
        <p:spPr>
          <a:xfrm>
            <a:off x="1724025" y="3609975"/>
            <a:ext cx="30162" cy="30162"/>
          </a:xfrm>
          <a:custGeom>
            <a:avLst/>
            <a:gdLst/>
            <a:ahLst/>
            <a:cxnLst/>
            <a:rect l="0" t="0" r="r" b="b"/>
            <a:pathLst>
              <a:path w="2146" h="2147" fill="none">
                <a:moveTo>
                  <a:pt x="0" y="2146"/>
                </a:moveTo>
                <a:lnTo>
                  <a:pt x="2146" y="2146"/>
                </a:lnTo>
                <a:lnTo>
                  <a:pt x="2146" y="1"/>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6" name="Google Shape;324;p26"/>
          <p:cNvSpPr/>
          <p:nvPr/>
        </p:nvSpPr>
        <p:spPr>
          <a:xfrm>
            <a:off x="1754187" y="3238500"/>
            <a:ext cx="0" cy="314325"/>
          </a:xfrm>
          <a:custGeom>
            <a:avLst/>
            <a:gdLst/>
            <a:ahLst/>
            <a:cxnLst/>
            <a:rect l="0" t="0" r="r" b="b"/>
            <a:pathLst>
              <a:path w="1" h="22380" fill="none">
                <a:moveTo>
                  <a:pt x="1" y="22379"/>
                </a:moveTo>
                <a:lnTo>
                  <a:pt x="1" y="1"/>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7" name="Google Shape;325;p26"/>
          <p:cNvSpPr/>
          <p:nvPr/>
        </p:nvSpPr>
        <p:spPr>
          <a:xfrm>
            <a:off x="1754187" y="3179762"/>
            <a:ext cx="30162" cy="30162"/>
          </a:xfrm>
          <a:custGeom>
            <a:avLst/>
            <a:gdLst/>
            <a:ahLst/>
            <a:cxnLst/>
            <a:rect l="0" t="0" r="r" b="b"/>
            <a:pathLst>
              <a:path w="2146" h="2147" fill="none">
                <a:moveTo>
                  <a:pt x="1" y="2146"/>
                </a:moveTo>
                <a:lnTo>
                  <a:pt x="1" y="1"/>
                </a:lnTo>
                <a:lnTo>
                  <a:pt x="2146" y="1"/>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8" name="Google Shape;326;p26"/>
          <p:cNvSpPr/>
          <p:nvPr/>
        </p:nvSpPr>
        <p:spPr>
          <a:xfrm>
            <a:off x="1841500" y="3179762"/>
            <a:ext cx="869950" cy="0"/>
          </a:xfrm>
          <a:custGeom>
            <a:avLst/>
            <a:gdLst/>
            <a:ahLst/>
            <a:cxnLst/>
            <a:rect l="0" t="0" r="r" b="b"/>
            <a:pathLst>
              <a:path w="62115" h="1" fill="none">
                <a:moveTo>
                  <a:pt x="1" y="1"/>
                </a:moveTo>
                <a:lnTo>
                  <a:pt x="62115" y="1"/>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39" name="Google Shape;327;p26"/>
          <p:cNvSpPr/>
          <p:nvPr/>
        </p:nvSpPr>
        <p:spPr>
          <a:xfrm>
            <a:off x="2740025" y="3179762"/>
            <a:ext cx="30162" cy="30162"/>
          </a:xfrm>
          <a:custGeom>
            <a:avLst/>
            <a:gdLst/>
            <a:ahLst/>
            <a:cxnLst/>
            <a:rect l="0" t="0" r="r" b="b"/>
            <a:pathLst>
              <a:path w="2146" h="2147" fill="none">
                <a:moveTo>
                  <a:pt x="1" y="1"/>
                </a:moveTo>
                <a:lnTo>
                  <a:pt x="2146" y="1"/>
                </a:lnTo>
                <a:lnTo>
                  <a:pt x="2146" y="2146"/>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0" name="Google Shape;328;p26"/>
          <p:cNvSpPr/>
          <p:nvPr/>
        </p:nvSpPr>
        <p:spPr>
          <a:xfrm>
            <a:off x="2770187" y="3289300"/>
            <a:ext cx="0" cy="30162"/>
          </a:xfrm>
          <a:custGeom>
            <a:avLst/>
            <a:gdLst/>
            <a:ahLst/>
            <a:cxnLst/>
            <a:rect l="0" t="0" r="r" b="b"/>
            <a:pathLst>
              <a:path w="1" h="2146" fill="none">
                <a:moveTo>
                  <a:pt x="1" y="0"/>
                </a:moveTo>
                <a:lnTo>
                  <a:pt x="1" y="2146"/>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1" name="Google Shape;329;p26"/>
          <p:cNvSpPr/>
          <p:nvPr/>
        </p:nvSpPr>
        <p:spPr>
          <a:xfrm>
            <a:off x="2698750" y="3284537"/>
            <a:ext cx="120650" cy="101600"/>
          </a:xfrm>
          <a:custGeom>
            <a:avLst/>
            <a:gdLst/>
            <a:ahLst/>
            <a:cxnLst/>
            <a:rect l="0" t="0" r="r" b="b"/>
            <a:pathLst>
              <a:path w="8533" h="7317">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path>
            </a:pathLst>
          </a:custGeom>
          <a:solidFill>
            <a:srgbClr val="FFFFFF"/>
          </a:solidFill>
          <a:ln w="3047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2" name="Google Shape;330;p26"/>
          <p:cNvSpPr/>
          <p:nvPr/>
        </p:nvSpPr>
        <p:spPr>
          <a:xfrm>
            <a:off x="2525712" y="3008312"/>
            <a:ext cx="0" cy="28575"/>
          </a:xfrm>
          <a:custGeom>
            <a:avLst/>
            <a:gdLst/>
            <a:ahLst/>
            <a:cxnLst/>
            <a:rect l="0" t="0" r="r" b="b"/>
            <a:pathLst>
              <a:path w="1" h="2097" fill="none">
                <a:moveTo>
                  <a:pt x="0" y="2097"/>
                </a:moveTo>
                <a:lnTo>
                  <a:pt x="0" y="0"/>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3" name="Google Shape;331;p26"/>
          <p:cNvSpPr/>
          <p:nvPr/>
        </p:nvSpPr>
        <p:spPr>
          <a:xfrm>
            <a:off x="2525712" y="2549525"/>
            <a:ext cx="0" cy="404812"/>
          </a:xfrm>
          <a:custGeom>
            <a:avLst/>
            <a:gdLst/>
            <a:ahLst/>
            <a:cxnLst/>
            <a:rect l="0" t="0" r="r" b="b"/>
            <a:pathLst>
              <a:path w="1" h="28864" fill="none">
                <a:moveTo>
                  <a:pt x="0" y="28864"/>
                </a:moveTo>
                <a:lnTo>
                  <a:pt x="0" y="1"/>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4" name="Google Shape;332;p26"/>
          <p:cNvSpPr/>
          <p:nvPr/>
        </p:nvSpPr>
        <p:spPr>
          <a:xfrm>
            <a:off x="2527300" y="2492375"/>
            <a:ext cx="28575" cy="30162"/>
          </a:xfrm>
          <a:custGeom>
            <a:avLst/>
            <a:gdLst/>
            <a:ahLst/>
            <a:cxnLst/>
            <a:rect l="0" t="0" r="r" b="b"/>
            <a:pathLst>
              <a:path w="2097" h="2147" fill="none">
                <a:moveTo>
                  <a:pt x="0" y="2146"/>
                </a:moveTo>
                <a:lnTo>
                  <a:pt x="0" y="1"/>
                </a:lnTo>
                <a:lnTo>
                  <a:pt x="2097" y="1"/>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5" name="Google Shape;333;p26"/>
          <p:cNvSpPr/>
          <p:nvPr/>
        </p:nvSpPr>
        <p:spPr>
          <a:xfrm>
            <a:off x="2614612" y="2492375"/>
            <a:ext cx="904875" cy="0"/>
          </a:xfrm>
          <a:custGeom>
            <a:avLst/>
            <a:gdLst/>
            <a:ahLst/>
            <a:cxnLst/>
            <a:rect l="0" t="0" r="r" b="b"/>
            <a:pathLst>
              <a:path w="64504" h="1" fill="none">
                <a:moveTo>
                  <a:pt x="1" y="1"/>
                </a:moveTo>
                <a:lnTo>
                  <a:pt x="64504" y="1"/>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6" name="Google Shape;334;p26"/>
          <p:cNvSpPr/>
          <p:nvPr/>
        </p:nvSpPr>
        <p:spPr>
          <a:xfrm>
            <a:off x="3549650" y="2462212"/>
            <a:ext cx="30162" cy="30162"/>
          </a:xfrm>
          <a:custGeom>
            <a:avLst/>
            <a:gdLst/>
            <a:ahLst/>
            <a:cxnLst/>
            <a:rect l="0" t="0" r="r" b="b"/>
            <a:pathLst>
              <a:path w="2147" h="2146" fill="none">
                <a:moveTo>
                  <a:pt x="1" y="2146"/>
                </a:moveTo>
                <a:lnTo>
                  <a:pt x="2146" y="2146"/>
                </a:lnTo>
                <a:lnTo>
                  <a:pt x="2146" y="1"/>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7" name="Google Shape;335;p26"/>
          <p:cNvSpPr/>
          <p:nvPr/>
        </p:nvSpPr>
        <p:spPr>
          <a:xfrm>
            <a:off x="3579812" y="2351087"/>
            <a:ext cx="0" cy="66675"/>
          </a:xfrm>
          <a:custGeom>
            <a:avLst/>
            <a:gdLst/>
            <a:ahLst/>
            <a:cxnLst/>
            <a:rect l="0" t="0" r="r" b="b"/>
            <a:pathLst>
              <a:path w="1" h="4779" fill="none">
                <a:moveTo>
                  <a:pt x="0" y="4779"/>
                </a:moveTo>
                <a:lnTo>
                  <a:pt x="0" y="1"/>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8" name="Google Shape;336;p26"/>
          <p:cNvSpPr/>
          <p:nvPr/>
        </p:nvSpPr>
        <p:spPr>
          <a:xfrm>
            <a:off x="3579812" y="2298700"/>
            <a:ext cx="0" cy="28575"/>
          </a:xfrm>
          <a:custGeom>
            <a:avLst/>
            <a:gdLst/>
            <a:ahLst/>
            <a:cxnLst/>
            <a:rect l="0" t="0" r="r" b="b"/>
            <a:pathLst>
              <a:path w="1" h="2146" fill="none">
                <a:moveTo>
                  <a:pt x="0" y="2146"/>
                </a:moveTo>
                <a:lnTo>
                  <a:pt x="0" y="0"/>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49" name="Google Shape;337;p26"/>
          <p:cNvSpPr/>
          <p:nvPr/>
        </p:nvSpPr>
        <p:spPr>
          <a:xfrm>
            <a:off x="2473325" y="3006725"/>
            <a:ext cx="103187" cy="103187"/>
          </a:xfrm>
          <a:custGeom>
            <a:avLst/>
            <a:gdLst/>
            <a:ahLst/>
            <a:cxnLst/>
            <a:rect l="0" t="0" r="r" b="b"/>
            <a:pathLst>
              <a:path w="7363" h="7363">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path>
            </a:pathLst>
          </a:custGeom>
          <a:solidFill>
            <a:srgbClr val="FFFFFF"/>
          </a:solidFill>
          <a:ln w="3047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50" name="Google Shape;338;p26"/>
          <p:cNvSpPr/>
          <p:nvPr/>
        </p:nvSpPr>
        <p:spPr>
          <a:xfrm>
            <a:off x="2811462" y="1639887"/>
            <a:ext cx="0" cy="30162"/>
          </a:xfrm>
          <a:custGeom>
            <a:avLst/>
            <a:gdLst/>
            <a:ahLst/>
            <a:cxnLst/>
            <a:rect l="0" t="0" r="r" b="b"/>
            <a:pathLst>
              <a:path w="1" h="2146" fill="none">
                <a:moveTo>
                  <a:pt x="0" y="1"/>
                </a:moveTo>
                <a:lnTo>
                  <a:pt x="0" y="2146"/>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51" name="Google Shape;339;p26"/>
          <p:cNvSpPr/>
          <p:nvPr/>
        </p:nvSpPr>
        <p:spPr>
          <a:xfrm>
            <a:off x="2811462" y="1728787"/>
            <a:ext cx="0" cy="546100"/>
          </a:xfrm>
          <a:custGeom>
            <a:avLst/>
            <a:gdLst/>
            <a:ahLst/>
            <a:cxnLst/>
            <a:rect l="0" t="0" r="r" b="b"/>
            <a:pathLst>
              <a:path w="1" h="39005" fill="none">
                <a:moveTo>
                  <a:pt x="0" y="0"/>
                </a:moveTo>
                <a:lnTo>
                  <a:pt x="0" y="39004"/>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52" name="Google Shape;340;p26"/>
          <p:cNvSpPr/>
          <p:nvPr/>
        </p:nvSpPr>
        <p:spPr>
          <a:xfrm>
            <a:off x="2781300" y="2305050"/>
            <a:ext cx="30162" cy="28575"/>
          </a:xfrm>
          <a:custGeom>
            <a:avLst/>
            <a:gdLst/>
            <a:ahLst/>
            <a:cxnLst/>
            <a:rect l="0" t="0" r="r" b="b"/>
            <a:pathLst>
              <a:path w="2146" h="2098" fill="none">
                <a:moveTo>
                  <a:pt x="2146" y="1"/>
                </a:moveTo>
                <a:lnTo>
                  <a:pt x="2146" y="2097"/>
                </a:lnTo>
                <a:lnTo>
                  <a:pt x="1" y="2097"/>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53" name="Google Shape;341;p26"/>
          <p:cNvSpPr/>
          <p:nvPr/>
        </p:nvSpPr>
        <p:spPr>
          <a:xfrm>
            <a:off x="2295525" y="2333625"/>
            <a:ext cx="428625" cy="0"/>
          </a:xfrm>
          <a:custGeom>
            <a:avLst/>
            <a:gdLst/>
            <a:ahLst/>
            <a:cxnLst/>
            <a:rect l="0" t="0" r="r" b="b"/>
            <a:pathLst>
              <a:path w="30522" h="1" fill="none">
                <a:moveTo>
                  <a:pt x="30521" y="0"/>
                </a:moveTo>
                <a:lnTo>
                  <a:pt x="1" y="0"/>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54" name="Google Shape;342;p26"/>
          <p:cNvSpPr/>
          <p:nvPr/>
        </p:nvSpPr>
        <p:spPr>
          <a:xfrm>
            <a:off x="2236787" y="2333625"/>
            <a:ext cx="30162" cy="30162"/>
          </a:xfrm>
          <a:custGeom>
            <a:avLst/>
            <a:gdLst/>
            <a:ahLst/>
            <a:cxnLst/>
            <a:rect l="0" t="0" r="r" b="b"/>
            <a:pathLst>
              <a:path w="2146" h="2146" fill="none">
                <a:moveTo>
                  <a:pt x="2146" y="0"/>
                </a:moveTo>
                <a:lnTo>
                  <a:pt x="1" y="0"/>
                </a:lnTo>
                <a:lnTo>
                  <a:pt x="1" y="2146"/>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55" name="Google Shape;343;p26"/>
          <p:cNvSpPr/>
          <p:nvPr/>
        </p:nvSpPr>
        <p:spPr>
          <a:xfrm>
            <a:off x="2236787" y="2419350"/>
            <a:ext cx="0" cy="411162"/>
          </a:xfrm>
          <a:custGeom>
            <a:avLst/>
            <a:gdLst/>
            <a:ahLst/>
            <a:cxnLst/>
            <a:rect l="0" t="0" r="r" b="b"/>
            <a:pathLst>
              <a:path w="1" h="29302" fill="none">
                <a:moveTo>
                  <a:pt x="1" y="0"/>
                </a:moveTo>
                <a:lnTo>
                  <a:pt x="1" y="29302"/>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56" name="Google Shape;344;p26"/>
          <p:cNvSpPr/>
          <p:nvPr/>
        </p:nvSpPr>
        <p:spPr>
          <a:xfrm>
            <a:off x="2236787" y="2857500"/>
            <a:ext cx="0" cy="30162"/>
          </a:xfrm>
          <a:custGeom>
            <a:avLst/>
            <a:gdLst/>
            <a:ahLst/>
            <a:cxnLst/>
            <a:rect l="0" t="0" r="r" b="b"/>
            <a:pathLst>
              <a:path w="1" h="2146" fill="none">
                <a:moveTo>
                  <a:pt x="1" y="0"/>
                </a:moveTo>
                <a:lnTo>
                  <a:pt x="1" y="2145"/>
                </a:lnTo>
              </a:path>
            </a:pathLst>
          </a:custGeom>
          <a:noFill/>
          <a:ln w="30475" cap="rnd"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57" name="Google Shape;345;p26"/>
          <p:cNvSpPr/>
          <p:nvPr/>
        </p:nvSpPr>
        <p:spPr>
          <a:xfrm>
            <a:off x="2166937" y="2836862"/>
            <a:ext cx="119062" cy="103187"/>
          </a:xfrm>
          <a:custGeom>
            <a:avLst/>
            <a:gdLst/>
            <a:ahLst/>
            <a:cxnLst/>
            <a:rect l="0" t="0" r="r" b="b"/>
            <a:pathLst>
              <a:path w="8533" h="7317">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path>
            </a:pathLst>
          </a:custGeom>
          <a:solidFill>
            <a:srgbClr val="FFFFFF"/>
          </a:solidFill>
          <a:ln w="30475" cap="flat" cmpd="sng">
            <a:solidFill>
              <a:srgbClr val="48FFD5">
                <a:alpha val="100000"/>
              </a:srgbClr>
            </a:solidFill>
            <a:prstDash val="solid"/>
            <a:round/>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nvGrpSpPr>
          <p:cNvPr id="90" name="Group 89"/>
          <p:cNvGrpSpPr/>
          <p:nvPr/>
        </p:nvGrpSpPr>
        <p:grpSpPr>
          <a:xfrm>
            <a:off x="2624137" y="1068387"/>
            <a:ext cx="374650" cy="412750"/>
            <a:chOff x="3040350" y="1113200"/>
            <a:chExt cx="1704600" cy="1882550"/>
          </a:xfrm>
        </p:grpSpPr>
        <p:sp>
          <p:nvSpPr>
            <p:cNvPr id="1048658" name="Google Shape;347;p26"/>
            <p:cNvSpPr/>
            <p:nvPr/>
          </p:nvSpPr>
          <p:spPr>
            <a:xfrm>
              <a:off x="3040350" y="2164475"/>
              <a:ext cx="1607250" cy="831275"/>
            </a:xfrm>
            <a:custGeom>
              <a:avLst/>
              <a:gdLst/>
              <a:ahLst/>
              <a:cxnLst/>
              <a:rect l="0" t="0" r="r" b="b"/>
              <a:pathLst>
                <a:path w="64290" h="33251">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1EFFC1"/>
                </a:solidFill>
                <a:latin typeface="Arial" charset="0"/>
                <a:ea typeface="Arial" charset="0"/>
                <a:sym typeface="Arial" charset="0"/>
              </a:endParaRPr>
            </a:p>
          </p:txBody>
        </p:sp>
        <p:sp>
          <p:nvSpPr>
            <p:cNvPr id="1048659" name="Google Shape;348;p26"/>
            <p:cNvSpPr/>
            <p:nvPr/>
          </p:nvSpPr>
          <p:spPr>
            <a:xfrm>
              <a:off x="3073300" y="1113200"/>
              <a:ext cx="1671650" cy="924525"/>
            </a:xfrm>
            <a:custGeom>
              <a:avLst/>
              <a:gdLst/>
              <a:ahLst/>
              <a:cxnLst/>
              <a:rect l="0" t="0" r="r" b="b"/>
              <a:pathLst>
                <a:path w="66866" h="36981">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1EFFC1"/>
                </a:solidFill>
                <a:latin typeface="Arial" charset="0"/>
                <a:ea typeface="Arial" charset="0"/>
                <a:sym typeface="Arial" charset="0"/>
              </a:endParaRPr>
            </a:p>
          </p:txBody>
        </p:sp>
      </p:grpSp>
      <p:grpSp>
        <p:nvGrpSpPr>
          <p:cNvPr id="91" name="Group 90"/>
          <p:cNvGrpSpPr/>
          <p:nvPr/>
        </p:nvGrpSpPr>
        <p:grpSpPr>
          <a:xfrm>
            <a:off x="3390900" y="1782762"/>
            <a:ext cx="406400" cy="401637"/>
            <a:chOff x="462200" y="569000"/>
            <a:chExt cx="1901650" cy="1882775"/>
          </a:xfrm>
        </p:grpSpPr>
        <p:sp>
          <p:nvSpPr>
            <p:cNvPr id="1048660" name="Google Shape;350;p26"/>
            <p:cNvSpPr/>
            <p:nvPr/>
          </p:nvSpPr>
          <p:spPr>
            <a:xfrm>
              <a:off x="462200" y="890525"/>
              <a:ext cx="1573675" cy="1561250"/>
            </a:xfrm>
            <a:custGeom>
              <a:avLst/>
              <a:gdLst/>
              <a:ahLst/>
              <a:cxnLst/>
              <a:rect l="0" t="0" r="r" b="b"/>
              <a:pathLst>
                <a:path w="62947" h="6245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61" name="Google Shape;351;p26"/>
            <p:cNvSpPr/>
            <p:nvPr/>
          </p:nvSpPr>
          <p:spPr>
            <a:xfrm>
              <a:off x="1198700" y="569000"/>
              <a:ext cx="1165150" cy="1158700"/>
            </a:xfrm>
            <a:custGeom>
              <a:avLst/>
              <a:gdLst/>
              <a:ahLst/>
              <a:cxnLst/>
              <a:rect l="0" t="0" r="r" b="b"/>
              <a:pathLst>
                <a:path w="46606" h="46348">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62" name="Google Shape;352;p26"/>
            <p:cNvSpPr/>
            <p:nvPr/>
          </p:nvSpPr>
          <p:spPr>
            <a:xfrm>
              <a:off x="1307825" y="1322925"/>
              <a:ext cx="159450" cy="146850"/>
            </a:xfrm>
            <a:custGeom>
              <a:avLst/>
              <a:gdLst/>
              <a:ahLst/>
              <a:cxnLst/>
              <a:rect l="0" t="0" r="r" b="b"/>
              <a:pathLst>
                <a:path w="6378" h="5874">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63" name="Google Shape;353;p26"/>
            <p:cNvSpPr/>
            <p:nvPr/>
          </p:nvSpPr>
          <p:spPr>
            <a:xfrm>
              <a:off x="701000" y="1507650"/>
              <a:ext cx="373300" cy="440175"/>
            </a:xfrm>
            <a:custGeom>
              <a:avLst/>
              <a:gdLst/>
              <a:ahLst/>
              <a:cxnLst/>
              <a:rect l="0" t="0" r="r" b="b"/>
              <a:pathLst>
                <a:path w="14932" h="17607">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grpSp>
        <p:nvGrpSpPr>
          <p:cNvPr id="92" name="Group 91"/>
          <p:cNvGrpSpPr/>
          <p:nvPr/>
        </p:nvGrpSpPr>
        <p:grpSpPr>
          <a:xfrm>
            <a:off x="3208337" y="3621087"/>
            <a:ext cx="373062" cy="369887"/>
            <a:chOff x="4991125" y="2436850"/>
            <a:chExt cx="1890225" cy="1882575"/>
          </a:xfrm>
        </p:grpSpPr>
        <p:sp>
          <p:nvSpPr>
            <p:cNvPr id="1048664" name="Google Shape;355;p26"/>
            <p:cNvSpPr/>
            <p:nvPr/>
          </p:nvSpPr>
          <p:spPr>
            <a:xfrm>
              <a:off x="4991125" y="3057800"/>
              <a:ext cx="1890225" cy="1261625"/>
            </a:xfrm>
            <a:custGeom>
              <a:avLst/>
              <a:gdLst/>
              <a:ahLst/>
              <a:cxnLst/>
              <a:rect l="0" t="0" r="r" b="b"/>
              <a:pathLst>
                <a:path w="75609" h="50465">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65" name="Google Shape;356;p26"/>
            <p:cNvSpPr/>
            <p:nvPr/>
          </p:nvSpPr>
          <p:spPr>
            <a:xfrm>
              <a:off x="5188800" y="2813650"/>
              <a:ext cx="1298100" cy="133575"/>
            </a:xfrm>
            <a:custGeom>
              <a:avLst/>
              <a:gdLst/>
              <a:ahLst/>
              <a:cxnLst/>
              <a:rect l="0" t="0" r="r" b="b"/>
              <a:pathLst>
                <a:path w="51924" h="5343">
                  <a:moveTo>
                    <a:pt x="0" y="1"/>
                  </a:moveTo>
                  <a:lnTo>
                    <a:pt x="0" y="5343"/>
                  </a:lnTo>
                  <a:lnTo>
                    <a:pt x="51923" y="5343"/>
                  </a:lnTo>
                  <a:lnTo>
                    <a:pt x="51923"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66" name="Google Shape;357;p26"/>
            <p:cNvSpPr/>
            <p:nvPr/>
          </p:nvSpPr>
          <p:spPr>
            <a:xfrm>
              <a:off x="5615600" y="2436850"/>
              <a:ext cx="176800" cy="253575"/>
            </a:xfrm>
            <a:custGeom>
              <a:avLst/>
              <a:gdLst/>
              <a:ahLst/>
              <a:cxnLst/>
              <a:rect l="0" t="0" r="r" b="b"/>
              <a:pathLst>
                <a:path w="7072" h="10143">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67" name="Google Shape;358;p26"/>
            <p:cNvSpPr/>
            <p:nvPr/>
          </p:nvSpPr>
          <p:spPr>
            <a:xfrm>
              <a:off x="5851800" y="2436850"/>
              <a:ext cx="176800" cy="253575"/>
            </a:xfrm>
            <a:custGeom>
              <a:avLst/>
              <a:gdLst/>
              <a:ahLst/>
              <a:cxnLst/>
              <a:rect l="0" t="0" r="r" b="b"/>
              <a:pathLst>
                <a:path w="7072" h="10143">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grpSp>
        <p:nvGrpSpPr>
          <p:cNvPr id="93" name="Group 92"/>
          <p:cNvGrpSpPr/>
          <p:nvPr/>
        </p:nvGrpSpPr>
        <p:grpSpPr>
          <a:xfrm>
            <a:off x="1112837" y="3454400"/>
            <a:ext cx="371475" cy="369887"/>
            <a:chOff x="5249675" y="238125"/>
            <a:chExt cx="1897275" cy="1882550"/>
          </a:xfrm>
        </p:grpSpPr>
        <p:sp>
          <p:nvSpPr>
            <p:cNvPr id="1048668" name="Google Shape;360;p26"/>
            <p:cNvSpPr/>
            <p:nvPr/>
          </p:nvSpPr>
          <p:spPr>
            <a:xfrm>
              <a:off x="5367350" y="1455300"/>
              <a:ext cx="290050" cy="110325"/>
            </a:xfrm>
            <a:custGeom>
              <a:avLst/>
              <a:gdLst/>
              <a:ahLst/>
              <a:cxnLst/>
              <a:rect l="0" t="0" r="r" b="b"/>
              <a:pathLst>
                <a:path w="11602" h="4413">
                  <a:moveTo>
                    <a:pt x="0" y="0"/>
                  </a:moveTo>
                  <a:lnTo>
                    <a:pt x="0" y="4412"/>
                  </a:lnTo>
                  <a:lnTo>
                    <a:pt x="11601" y="4412"/>
                  </a:lnTo>
                  <a:cubicBezTo>
                    <a:pt x="9272" y="1612"/>
                    <a:pt x="5836" y="0"/>
                    <a:pt x="2212"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69" name="Google Shape;361;p26"/>
            <p:cNvSpPr/>
            <p:nvPr/>
          </p:nvSpPr>
          <p:spPr>
            <a:xfrm>
              <a:off x="5367350" y="1234675"/>
              <a:ext cx="1661950" cy="276525"/>
            </a:xfrm>
            <a:custGeom>
              <a:avLst/>
              <a:gdLst/>
              <a:ahLst/>
              <a:cxnLst/>
              <a:rect l="0" t="0" r="r" b="b"/>
              <a:pathLst>
                <a:path w="66478" h="11061">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70" name="Google Shape;362;p26"/>
            <p:cNvSpPr/>
            <p:nvPr/>
          </p:nvSpPr>
          <p:spPr>
            <a:xfrm>
              <a:off x="5249675" y="1675900"/>
              <a:ext cx="1897275" cy="444775"/>
            </a:xfrm>
            <a:custGeom>
              <a:avLst/>
              <a:gdLst/>
              <a:ahLst/>
              <a:cxnLst/>
              <a:rect l="0" t="0" r="r" b="b"/>
              <a:pathLst>
                <a:path w="75891" h="17791">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71" name="Google Shape;363;p26"/>
            <p:cNvSpPr/>
            <p:nvPr/>
          </p:nvSpPr>
          <p:spPr>
            <a:xfrm>
              <a:off x="5856800" y="1455300"/>
              <a:ext cx="1172500" cy="276525"/>
            </a:xfrm>
            <a:custGeom>
              <a:avLst/>
              <a:gdLst/>
              <a:ahLst/>
              <a:cxnLst/>
              <a:rect l="0" t="0" r="r" b="b"/>
              <a:pathLst>
                <a:path w="46900" h="11061">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72" name="Google Shape;364;p26"/>
            <p:cNvSpPr/>
            <p:nvPr/>
          </p:nvSpPr>
          <p:spPr>
            <a:xfrm>
              <a:off x="5253500" y="238125"/>
              <a:ext cx="1889625" cy="886275"/>
            </a:xfrm>
            <a:custGeom>
              <a:avLst/>
              <a:gdLst/>
              <a:ahLst/>
              <a:cxnLst/>
              <a:rect l="0" t="0" r="r" b="b"/>
              <a:pathLst>
                <a:path w="75585" h="35451">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grpSp>
        <p:nvGrpSpPr>
          <p:cNvPr id="94" name="Group 93"/>
          <p:cNvGrpSpPr/>
          <p:nvPr/>
        </p:nvGrpSpPr>
        <p:grpSpPr>
          <a:xfrm>
            <a:off x="1127125" y="1870075"/>
            <a:ext cx="357187" cy="347662"/>
            <a:chOff x="2652075" y="3639925"/>
            <a:chExt cx="1882575" cy="1827250"/>
          </a:xfrm>
        </p:grpSpPr>
        <p:sp>
          <p:nvSpPr>
            <p:cNvPr id="1048673" name="Google Shape;366;p26"/>
            <p:cNvSpPr/>
            <p:nvPr/>
          </p:nvSpPr>
          <p:spPr>
            <a:xfrm>
              <a:off x="2716200" y="3639925"/>
              <a:ext cx="628925" cy="694500"/>
            </a:xfrm>
            <a:custGeom>
              <a:avLst/>
              <a:gdLst/>
              <a:ahLst/>
              <a:cxnLst/>
              <a:rect l="0" t="0" r="r" b="b"/>
              <a:pathLst>
                <a:path w="25157" h="2778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74" name="Google Shape;367;p26"/>
            <p:cNvSpPr/>
            <p:nvPr/>
          </p:nvSpPr>
          <p:spPr>
            <a:xfrm>
              <a:off x="3326275" y="3795950"/>
              <a:ext cx="282400" cy="286975"/>
            </a:xfrm>
            <a:custGeom>
              <a:avLst/>
              <a:gdLst/>
              <a:ahLst/>
              <a:cxnLst/>
              <a:rect l="0" t="0" r="r" b="b"/>
              <a:pathLst>
                <a:path w="11296" h="11479">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75" name="Google Shape;368;p26"/>
            <p:cNvSpPr/>
            <p:nvPr/>
          </p:nvSpPr>
          <p:spPr>
            <a:xfrm>
              <a:off x="3696600" y="3760800"/>
              <a:ext cx="318000" cy="258600"/>
            </a:xfrm>
            <a:custGeom>
              <a:avLst/>
              <a:gdLst/>
              <a:ahLst/>
              <a:cxnLst/>
              <a:rect l="0" t="0" r="r" b="b"/>
              <a:pathLst>
                <a:path w="12720" h="10344">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76" name="Google Shape;369;p26"/>
            <p:cNvSpPr/>
            <p:nvPr/>
          </p:nvSpPr>
          <p:spPr>
            <a:xfrm>
              <a:off x="3980450" y="3991375"/>
              <a:ext cx="455350" cy="343050"/>
            </a:xfrm>
            <a:custGeom>
              <a:avLst/>
              <a:gdLst/>
              <a:ahLst/>
              <a:cxnLst/>
              <a:rect l="0" t="0" r="r" b="b"/>
              <a:pathLst>
                <a:path w="18214" h="13722">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77" name="Google Shape;370;p26"/>
            <p:cNvSpPr/>
            <p:nvPr/>
          </p:nvSpPr>
          <p:spPr>
            <a:xfrm>
              <a:off x="3385675" y="4059600"/>
              <a:ext cx="602150" cy="274825"/>
            </a:xfrm>
            <a:custGeom>
              <a:avLst/>
              <a:gdLst/>
              <a:ahLst/>
              <a:cxnLst/>
              <a:rect l="0" t="0" r="r" b="b"/>
              <a:pathLst>
                <a:path w="24086" h="10993">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78" name="Google Shape;371;p26"/>
            <p:cNvSpPr/>
            <p:nvPr/>
          </p:nvSpPr>
          <p:spPr>
            <a:xfrm>
              <a:off x="2705900" y="4710325"/>
              <a:ext cx="1774625" cy="756850"/>
            </a:xfrm>
            <a:custGeom>
              <a:avLst/>
              <a:gdLst/>
              <a:ahLst/>
              <a:cxnLst/>
              <a:rect l="0" t="0" r="r" b="b"/>
              <a:pathLst>
                <a:path w="70985" h="30274">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path>
              </a:pathLst>
            </a:custGeom>
            <a:solidFill>
              <a:srgbClr val="48FFD5"/>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sp>
          <p:nvSpPr>
            <p:cNvPr id="1048679" name="Google Shape;372;p26"/>
            <p:cNvSpPr/>
            <p:nvPr/>
          </p:nvSpPr>
          <p:spPr>
            <a:xfrm>
              <a:off x="2652075" y="4447650"/>
              <a:ext cx="1882575" cy="149450"/>
            </a:xfrm>
            <a:custGeom>
              <a:avLst/>
              <a:gdLst/>
              <a:ahLst/>
              <a:cxnLst/>
              <a:rect l="0" t="0" r="r" b="b"/>
              <a:pathLst>
                <a:path w="75303" h="5978">
                  <a:moveTo>
                    <a:pt x="1" y="0"/>
                  </a:moveTo>
                  <a:cubicBezTo>
                    <a:pt x="118" y="2012"/>
                    <a:pt x="401" y="4012"/>
                    <a:pt x="836" y="5977"/>
                  </a:cubicBezTo>
                  <a:lnTo>
                    <a:pt x="74455" y="5977"/>
                  </a:lnTo>
                  <a:cubicBezTo>
                    <a:pt x="74902" y="4012"/>
                    <a:pt x="75185" y="2012"/>
                    <a:pt x="75302" y="0"/>
                  </a:cubicBezTo>
                </a:path>
              </a:pathLst>
            </a:custGeom>
            <a:solidFill>
              <a:srgbClr val="FFFFFF"/>
            </a:solidFill>
            <a:ln>
              <a:noFill/>
            </a:ln>
          </p:spPr>
          <p:txBody>
            <a:bodyPr vert="horz" lIns="91425" tIns="91425" rIns="91425" bIns="91425" anchor="ctr"/>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marL="0" lvl="0" indent="0" algn="l">
                <a:lnSpc>
                  <a:spcPct val="100000"/>
                </a:lnSpc>
                <a:spcBef>
                  <a:spcPct val="0"/>
                </a:spcBef>
                <a:spcAft>
                  <a:spcPct val="0"/>
                </a:spcAft>
                <a:buClr>
                  <a:srgbClr val="000000"/>
                </a:buClr>
                <a:buFontTx/>
                <a:buNone/>
              </a:pPr>
              <a:endParaRPr lang="en-US" altLang="en-US" u="none">
                <a:solidFill>
                  <a:srgbClr val="000000"/>
                </a:solidFill>
                <a:latin typeface="Arial" charset="0"/>
                <a:ea typeface="Arial" charset="0"/>
                <a:sym typeface="Arial" charset="0"/>
              </a:endParaRPr>
            </a:p>
          </p:txBody>
        </p:sp>
      </p:grpSp>
    </p:spTree>
  </p:cSld>
  <p:clrMapOvr>
    <a:masterClrMapping/>
  </p:clrMapOvr>
  <p:transition spd="slow">
    <p:circl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6" name="Title 1048685"/>
          <p:cNvSpPr>
            <a:spLocks noGrp="1"/>
          </p:cNvSpPr>
          <p:nvPr>
            <p:ph type="ctrTitle"/>
          </p:nvPr>
        </p:nvSpPr>
        <p:spPr>
          <a:xfrm>
            <a:off x="0" y="-387350"/>
            <a:ext cx="8577262" cy="3652837"/>
          </a:xfrm>
          <a:prstGeom prst="rect">
            <a:avLst/>
          </a:prstGeom>
          <a:noFill/>
          <a:ln>
            <a:noFill/>
          </a:ln>
        </p:spPr>
        <p:txBody>
          <a:bodyPr vert="horz" lIns="91425" tIns="91425" rIns="91425" bIns="91425" anchor="b"/>
          <a:lstStyle>
            <a:lvl1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1pPr>
            <a:lvl2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2pPr>
            <a:lvl3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3pPr>
            <a:lvl4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4pPr>
            <a:lvl5pPr marL="0" indent="0" algn="l" fontAlgn="base">
              <a:lnSpc>
                <a:spcPct val="100000"/>
              </a:lnSpc>
              <a:spcBef>
                <a:spcPct val="0"/>
              </a:spcBef>
              <a:spcAft>
                <a:spcPct val="0"/>
              </a:spcAft>
              <a:buClr>
                <a:srgbClr val="000000"/>
              </a:buClr>
              <a:buFontTx/>
              <a:buNone/>
              <a:defRPr sz="1400" b="0" i="0" u="none">
                <a:solidFill>
                  <a:srgbClr val="000000"/>
                </a:solidFill>
                <a:latin typeface="Arial" charset="0"/>
                <a:ea typeface="Arial" charset="0"/>
                <a:sym typeface="Arial" charset="0"/>
              </a:defRPr>
            </a:lvl5pPr>
          </a:lstStyle>
          <a:p>
            <a:pPr lvl="0" algn="ctr">
              <a:lnSpc>
                <a:spcPct val="50000"/>
              </a:lnSpc>
              <a:spcBef>
                <a:spcPct val="0"/>
              </a:spcBef>
              <a:spcAft>
                <a:spcPct val="0"/>
              </a:spcAft>
              <a:buClr>
                <a:srgbClr val="48FFD5"/>
              </a:buClr>
              <a:buFontTx/>
              <a:buNone/>
            </a:pPr>
            <a:r>
              <a:rPr lang="en-US" altLang="en-US" sz="8800">
                <a:solidFill>
                  <a:srgbClr val="48FFD5"/>
                </a:solidFill>
                <a:latin typeface="Roboto Black"/>
                <a:ea typeface="Roboto Black"/>
                <a:sym typeface="Roboto Black"/>
              </a:rPr>
              <a:t>Website images</a:t>
            </a:r>
          </a:p>
        </p:txBody>
      </p:sp>
    </p:spTree>
  </p:cSld>
  <p:clrMapOvr>
    <a:masterClrMapping/>
  </p:clrMapOvr>
  <p:transition spd="slow">
    <p:circl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54556F-1918-2509-000F-47E0AD451C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transition spd="slow">
    <p:circl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4952CE-7F7D-91D8-55A8-40E9A46418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5756"/>
            <a:ext cx="9144000" cy="4471987"/>
          </a:xfrm>
          <a:prstGeom prst="rect">
            <a:avLst/>
          </a:prstGeom>
        </p:spPr>
      </p:pic>
    </p:spTree>
  </p:cSld>
  <p:clrMapOvr>
    <a:masterClrMapping/>
  </p:clrMapOvr>
  <p:transition spd="slow">
    <p:circl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F38F67-E3B3-CA3B-03F4-A1E6306555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40518"/>
            <a:ext cx="9144000" cy="4462463"/>
          </a:xfrm>
          <a:prstGeom prst="rect">
            <a:avLst/>
          </a:prstGeom>
        </p:spPr>
      </p:pic>
    </p:spTree>
  </p:cSld>
  <p:clrMapOvr>
    <a:masterClrMapping/>
  </p:clrMapOvr>
  <p:transition spd="slow">
    <p:circle/>
  </p:transition>
</p:sld>
</file>

<file path=ppt/theme/theme1.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0.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1.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2.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3.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4.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5.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6.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7.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FFAB40"/>
      </a:accent1>
      <a:accent2>
        <a:srgbClr val="212121"/>
      </a:accent2>
      <a:accent3>
        <a:srgbClr val="FFFFFF"/>
      </a:accent3>
      <a:accent4>
        <a:srgbClr val="000000"/>
      </a:accent4>
      <a:accent5>
        <a:srgbClr val="FFD2B0"/>
      </a:accent5>
      <a:accent6>
        <a:srgbClr val="1D1D1D"/>
      </a:accent6>
      <a:hlink>
        <a:srgbClr val="0097A7"/>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8.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FFAB40"/>
      </a:accent1>
      <a:accent2>
        <a:srgbClr val="212121"/>
      </a:accent2>
      <a:accent3>
        <a:srgbClr val="FFFFFF"/>
      </a:accent3>
      <a:accent4>
        <a:srgbClr val="000000"/>
      </a:accent4>
      <a:accent5>
        <a:srgbClr val="FFD2B0"/>
      </a:accent5>
      <a:accent6>
        <a:srgbClr val="1D1D1D"/>
      </a:accent6>
      <a:hlink>
        <a:srgbClr val="0097A7"/>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4.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5.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6.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7.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8.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9.xml><?xml version="1.0" encoding="utf-8"?>
<a:theme xmlns:a="http://schemas.openxmlformats.org/drawingml/2006/main" name="Office 主题">
  <a:themeElements>
    <a:clrScheme name="Default Color Scheme">
      <a:dk1>
        <a:srgbClr val="000000"/>
      </a:dk1>
      <a:lt1>
        <a:srgbClr val="FFFFFF"/>
      </a:lt1>
      <a:dk2>
        <a:srgbClr val="595959"/>
      </a:dk2>
      <a:lt2>
        <a:srgbClr val="EEEEEE"/>
      </a:lt2>
      <a:accent1>
        <a:srgbClr val="48FFD5"/>
      </a:accent1>
      <a:accent2>
        <a:srgbClr val="48FFD5"/>
      </a:accent2>
      <a:accent3>
        <a:srgbClr val="FFFFFF"/>
      </a:accent3>
      <a:accent4>
        <a:srgbClr val="000000"/>
      </a:accent4>
      <a:accent5>
        <a:srgbClr val="B1FFE6"/>
      </a:accent5>
      <a:accent6>
        <a:srgbClr val="40E5BF"/>
      </a:accent6>
      <a:hlink>
        <a:srgbClr val="48FFD5"/>
      </a:hlink>
      <a:folHlink>
        <a:srgbClr val="0097A7"/>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231</Words>
  <Application>Microsoft Office PowerPoint</Application>
  <PresentationFormat>On-screen Show (16:9)</PresentationFormat>
  <Paragraphs>41</Paragraphs>
  <Slides>16</Slides>
  <Notes>0</Notes>
  <HiddenSlides>0</HiddenSlides>
  <MMClips>0</MMClips>
  <ScaleCrop>false</ScaleCrop>
  <HeadingPairs>
    <vt:vector size="6" baseType="variant">
      <vt:variant>
        <vt:lpstr>Fonts Used</vt:lpstr>
      </vt:variant>
      <vt:variant>
        <vt:i4>4</vt:i4>
      </vt:variant>
      <vt:variant>
        <vt:lpstr>Theme</vt:lpstr>
      </vt:variant>
      <vt:variant>
        <vt:i4>18</vt:i4>
      </vt:variant>
      <vt:variant>
        <vt:lpstr>Slide Titles</vt:lpstr>
      </vt:variant>
      <vt:variant>
        <vt:i4>16</vt:i4>
      </vt:variant>
    </vt:vector>
  </HeadingPairs>
  <TitlesOfParts>
    <vt:vector size="38" baseType="lpstr">
      <vt:lpstr>Arial</vt:lpstr>
      <vt:lpstr>Calibri</vt:lpstr>
      <vt:lpstr>Roboto Black</vt:lpstr>
      <vt:lpstr>Wingdings</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PowerPoint Presentation</vt:lpstr>
      <vt:lpstr>PowerPoint Presentation</vt:lpstr>
      <vt:lpstr>TABLE OF CONTENTS</vt:lpstr>
      <vt:lpstr>PowerPoint Presentation</vt:lpstr>
      <vt:lpstr>ABOUT THE PROJECT</vt:lpstr>
      <vt:lpstr>Website images</vt:lpstr>
      <vt:lpstr>PowerPoint Presentation</vt:lpstr>
      <vt:lpstr>PowerPoint Presentation</vt:lpstr>
      <vt:lpstr>PowerPoint Presentation</vt:lpstr>
      <vt:lpstr>PowerPoint Presentation</vt:lpstr>
      <vt:lpstr>PowerPoint Presentation</vt:lpstr>
      <vt:lpstr>*Technology</vt:lpstr>
      <vt:lpstr>Design</vt:lpstr>
      <vt:lpstr>Conclusion</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M2101K7AI</dc:creator>
  <cp:lastModifiedBy>sagar sen</cp:lastModifiedBy>
  <cp:revision>2</cp:revision>
  <dcterms:created xsi:type="dcterms:W3CDTF">2022-10-08T18:59:08Z</dcterms:created>
  <dcterms:modified xsi:type="dcterms:W3CDTF">2022-10-14T05:06:06Z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ad364f9b8b6d48e9b4e852e1d2f38275</vt:lpwstr>
  </property>
</Properties>
</file>